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  <p:sldId id="277" r:id="rId49"/>
    <p:sldId id="278" r:id="rId50"/>
    <p:sldId id="279" r:id="rId51"/>
    <p:sldId id="280" r:id="rId52"/>
    <p:sldId id="281" r:id="rId5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obby Jones" charset="1" panose="00000000000000000000"/>
      <p:regular r:id="rId10"/>
    </p:embeddedFont>
    <p:embeddedFont>
      <p:font typeface="Hero" charset="1" panose="00000500000000000000"/>
      <p:regular r:id="rId11"/>
    </p:embeddedFont>
    <p:embeddedFont>
      <p:font typeface="Hero Bold" charset="1" panose="00000500000000000000"/>
      <p:regular r:id="rId12"/>
    </p:embeddedFont>
    <p:embeddedFont>
      <p:font typeface="Hero Light" charset="1" panose="00000500000000000000"/>
      <p:regular r:id="rId13"/>
    </p:embeddedFont>
    <p:embeddedFont>
      <p:font typeface="Canva Sans" charset="1" panose="020B0503030501040103"/>
      <p:regular r:id="rId14"/>
    </p:embeddedFont>
    <p:embeddedFont>
      <p:font typeface="Canva Sans Bold" charset="1" panose="020B0803030501040103"/>
      <p:regular r:id="rId15"/>
    </p:embeddedFont>
    <p:embeddedFont>
      <p:font typeface="Canva Sans Italics" charset="1" panose="020B0503030501040103"/>
      <p:regular r:id="rId16"/>
    </p:embeddedFont>
    <p:embeddedFont>
      <p:font typeface="Canva Sans Bold Italics" charset="1" panose="020B0803030501040103"/>
      <p:regular r:id="rId17"/>
    </p:embeddedFont>
    <p:embeddedFont>
      <p:font typeface="Canva Sans Medium" charset="1" panose="020B0603030501040103"/>
      <p:regular r:id="rId18"/>
    </p:embeddedFont>
    <p:embeddedFont>
      <p:font typeface="Canva Sans Medium Italics" charset="1" panose="020B0603030501040103"/>
      <p:regular r:id="rId19"/>
    </p:embeddedFont>
    <p:embeddedFont>
      <p:font typeface="Alta" charset="1" panose="02000503000000000000"/>
      <p:regular r:id="rId20"/>
    </p:embeddedFont>
    <p:embeddedFont>
      <p:font typeface="Alta Light" charset="1" panose="02000303000000000000"/>
      <p:regular r:id="rId21"/>
    </p:embeddedFont>
    <p:embeddedFont>
      <p:font typeface="Now" charset="1" panose="00000500000000000000"/>
      <p:regular r:id="rId22"/>
    </p:embeddedFont>
    <p:embeddedFont>
      <p:font typeface="Now Bold" charset="1" panose="00000800000000000000"/>
      <p:regular r:id="rId23"/>
    </p:embeddedFont>
    <p:embeddedFont>
      <p:font typeface="Now Thin" charset="1" panose="00000300000000000000"/>
      <p:regular r:id="rId24"/>
    </p:embeddedFont>
    <p:embeddedFont>
      <p:font typeface="Now Light" charset="1" panose="00000400000000000000"/>
      <p:regular r:id="rId25"/>
    </p:embeddedFont>
    <p:embeddedFont>
      <p:font typeface="Now Medium" charset="1" panose="00000600000000000000"/>
      <p:regular r:id="rId26"/>
    </p:embeddedFont>
    <p:embeddedFont>
      <p:font typeface="Now Heavy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40" Target="slides/slide13.xml" Type="http://schemas.openxmlformats.org/officeDocument/2006/relationships/slide"/><Relationship Id="rId41" Target="slides/slide14.xml" Type="http://schemas.openxmlformats.org/officeDocument/2006/relationships/slide"/><Relationship Id="rId42" Target="slides/slide15.xml" Type="http://schemas.openxmlformats.org/officeDocument/2006/relationships/slide"/><Relationship Id="rId43" Target="slides/slide16.xml" Type="http://schemas.openxmlformats.org/officeDocument/2006/relationships/slide"/><Relationship Id="rId44" Target="slides/slide17.xml" Type="http://schemas.openxmlformats.org/officeDocument/2006/relationships/slide"/><Relationship Id="rId45" Target="slides/slide18.xml" Type="http://schemas.openxmlformats.org/officeDocument/2006/relationships/slide"/><Relationship Id="rId46" Target="slides/slide19.xml" Type="http://schemas.openxmlformats.org/officeDocument/2006/relationships/slide"/><Relationship Id="rId47" Target="slides/slide20.xml" Type="http://schemas.openxmlformats.org/officeDocument/2006/relationships/slide"/><Relationship Id="rId48" Target="slides/slide21.xml" Type="http://schemas.openxmlformats.org/officeDocument/2006/relationships/slide"/><Relationship Id="rId49" Target="slides/slide22.xml" Type="http://schemas.openxmlformats.org/officeDocument/2006/relationships/slide"/><Relationship Id="rId5" Target="tableStyles.xml" Type="http://schemas.openxmlformats.org/officeDocument/2006/relationships/tableStyles"/><Relationship Id="rId50" Target="slides/slide23.xml" Type="http://schemas.openxmlformats.org/officeDocument/2006/relationships/slide"/><Relationship Id="rId51" Target="slides/slide24.xml" Type="http://schemas.openxmlformats.org/officeDocument/2006/relationships/slide"/><Relationship Id="rId52" Target="slides/slide25.xml" Type="http://schemas.openxmlformats.org/officeDocument/2006/relationships/slide"/><Relationship Id="rId53" Target="slides/slide26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GD0dOADJM.mp4>
</file>

<file path=ppt/media/VAGDwrWpCFI.mp4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.svg>
</file>

<file path=ppt/media/image20.png>
</file>

<file path=ppt/media/image21.jpeg>
</file>

<file path=ppt/media/image22.jpeg>
</file>

<file path=ppt/media/image23.jpeg>
</file>

<file path=ppt/media/image24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VAGDwrWpCFI.mp4" Type="http://schemas.openxmlformats.org/officeDocument/2006/relationships/video"/><Relationship Id="rId4" Target="../media/VAGDwrWpCFI.mp4" Type="http://schemas.microsoft.com/office/2007/relationships/media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VAGD0dOADJM.mp4" Type="http://schemas.openxmlformats.org/officeDocument/2006/relationships/video"/><Relationship Id="rId4" Target="../media/VAGD0dOADJM.mp4" Type="http://schemas.microsoft.com/office/2007/relationships/media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942060">
            <a:off x="1527781" y="4534498"/>
            <a:ext cx="15331048" cy="2478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289"/>
              </a:lnSpc>
            </a:pPr>
            <a:r>
              <a:rPr lang="en-US" sz="13777" spc="1901">
                <a:solidFill>
                  <a:srgbClr val="000000"/>
                </a:solidFill>
                <a:latin typeface="Alta"/>
              </a:rPr>
              <a:t>MECHANISMS</a:t>
            </a:r>
          </a:p>
        </p:txBody>
      </p:sp>
      <p:sp>
        <p:nvSpPr>
          <p:cNvPr name="TextBox 3" id="3"/>
          <p:cNvSpPr txBox="true"/>
          <p:nvPr/>
        </p:nvSpPr>
        <p:spPr>
          <a:xfrm rot="942060">
            <a:off x="1683256" y="2312427"/>
            <a:ext cx="15608690" cy="2721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0"/>
              </a:lnSpc>
              <a:spcBef>
                <a:spcPct val="0"/>
              </a:spcBef>
            </a:pPr>
            <a:r>
              <a:rPr lang="en-US" sz="15100" spc="3880">
                <a:solidFill>
                  <a:srgbClr val="000000"/>
                </a:solidFill>
                <a:latin typeface="Alta"/>
              </a:rPr>
              <a:t>THEORY OF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319641" y="5143500"/>
            <a:ext cx="15648718" cy="4324736"/>
          </a:xfrm>
          <a:custGeom>
            <a:avLst/>
            <a:gdLst/>
            <a:ahLst/>
            <a:cxnLst/>
            <a:rect r="r" b="b" t="t" l="l"/>
            <a:pathLst>
              <a:path h="4324736" w="15648718">
                <a:moveTo>
                  <a:pt x="15648718" y="0"/>
                </a:moveTo>
                <a:lnTo>
                  <a:pt x="0" y="0"/>
                </a:lnTo>
                <a:lnTo>
                  <a:pt x="0" y="4324736"/>
                </a:lnTo>
                <a:lnTo>
                  <a:pt x="15648718" y="4324736"/>
                </a:lnTo>
                <a:lnTo>
                  <a:pt x="156487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0800000">
            <a:off x="2587893" y="631194"/>
            <a:ext cx="14671407" cy="4054643"/>
          </a:xfrm>
          <a:custGeom>
            <a:avLst/>
            <a:gdLst/>
            <a:ahLst/>
            <a:cxnLst/>
            <a:rect r="r" b="b" t="t" l="l"/>
            <a:pathLst>
              <a:path h="4054643" w="14671407">
                <a:moveTo>
                  <a:pt x="14671407" y="0"/>
                </a:moveTo>
                <a:lnTo>
                  <a:pt x="0" y="0"/>
                </a:lnTo>
                <a:lnTo>
                  <a:pt x="0" y="4054644"/>
                </a:lnTo>
                <a:lnTo>
                  <a:pt x="14671407" y="4054644"/>
                </a:lnTo>
                <a:lnTo>
                  <a:pt x="146714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85668" y="2655731"/>
            <a:ext cx="12716663" cy="6744296"/>
          </a:xfrm>
          <a:custGeom>
            <a:avLst/>
            <a:gdLst/>
            <a:ahLst/>
            <a:cxnLst/>
            <a:rect r="r" b="b" t="t" l="l"/>
            <a:pathLst>
              <a:path h="6744296" w="12716663">
                <a:moveTo>
                  <a:pt x="0" y="0"/>
                </a:moveTo>
                <a:lnTo>
                  <a:pt x="12716664" y="0"/>
                </a:lnTo>
                <a:lnTo>
                  <a:pt x="12716664" y="6744296"/>
                </a:lnTo>
                <a:lnTo>
                  <a:pt x="0" y="67442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83" r="0" b="-131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0520" y="535565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DYAD FORM EQUATIONS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12400" y="9328834"/>
            <a:ext cx="355441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8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SOLVING...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2872311" y="1689731"/>
            <a:ext cx="11883616" cy="8416158"/>
          </a:xfrm>
          <a:custGeom>
            <a:avLst/>
            <a:gdLst/>
            <a:ahLst/>
            <a:cxnLst/>
            <a:rect r="r" b="b" t="t" l="l"/>
            <a:pathLst>
              <a:path h="8416158" w="11883616">
                <a:moveTo>
                  <a:pt x="0" y="0"/>
                </a:moveTo>
                <a:lnTo>
                  <a:pt x="11883616" y="0"/>
                </a:lnTo>
                <a:lnTo>
                  <a:pt x="11883616" y="8416159"/>
                </a:lnTo>
                <a:lnTo>
                  <a:pt x="0" y="84161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730418" y="9328834"/>
            <a:ext cx="31940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9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00051" y="1689731"/>
            <a:ext cx="10646274" cy="8259328"/>
          </a:xfrm>
          <a:custGeom>
            <a:avLst/>
            <a:gdLst/>
            <a:ahLst/>
            <a:cxnLst/>
            <a:rect r="r" b="b" t="t" l="l"/>
            <a:pathLst>
              <a:path h="8259328" w="10646274">
                <a:moveTo>
                  <a:pt x="0" y="0"/>
                </a:moveTo>
                <a:lnTo>
                  <a:pt x="10646274" y="0"/>
                </a:lnTo>
                <a:lnTo>
                  <a:pt x="10646274" y="8259329"/>
                </a:lnTo>
                <a:lnTo>
                  <a:pt x="0" y="82593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SOLVING...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644614" y="9328834"/>
            <a:ext cx="491014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10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12236" y="1689731"/>
            <a:ext cx="9041404" cy="3668306"/>
          </a:xfrm>
          <a:custGeom>
            <a:avLst/>
            <a:gdLst/>
            <a:ahLst/>
            <a:cxnLst/>
            <a:rect r="r" b="b" t="t" l="l"/>
            <a:pathLst>
              <a:path h="3668306" w="9041404">
                <a:moveTo>
                  <a:pt x="0" y="0"/>
                </a:moveTo>
                <a:lnTo>
                  <a:pt x="9041404" y="0"/>
                </a:lnTo>
                <a:lnTo>
                  <a:pt x="9041404" y="3668306"/>
                </a:lnTo>
                <a:lnTo>
                  <a:pt x="0" y="36683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695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446879" y="7068689"/>
            <a:ext cx="5394241" cy="2517313"/>
          </a:xfrm>
          <a:custGeom>
            <a:avLst/>
            <a:gdLst/>
            <a:ahLst/>
            <a:cxnLst/>
            <a:rect r="r" b="b" t="t" l="l"/>
            <a:pathLst>
              <a:path h="2517313" w="5394241">
                <a:moveTo>
                  <a:pt x="0" y="0"/>
                </a:moveTo>
                <a:lnTo>
                  <a:pt x="5394242" y="0"/>
                </a:lnTo>
                <a:lnTo>
                  <a:pt x="5394242" y="2517313"/>
                </a:lnTo>
                <a:lnTo>
                  <a:pt x="0" y="2517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8095" t="-384826" r="-59934" b="-4958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SOLVING...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69126" y="5465314"/>
            <a:ext cx="17918874" cy="140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4000">
                <a:solidFill>
                  <a:srgbClr val="000000"/>
                </a:solidFill>
                <a:latin typeface="Hero Bold"/>
              </a:rPr>
              <a:t>Similar to the previous method, we solve for the remaining unknowns using the following determinant: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705494" y="9328834"/>
            <a:ext cx="36925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11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RESULTS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093216" y="1778442"/>
            <a:ext cx="12101567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Hero Bold"/>
                <a:ea typeface="Hero Bold"/>
              </a:rPr>
              <a:t>We took the ground link to be 30° to vertical</a:t>
            </a:r>
          </a:p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Scaling to a reasonable level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121791" y="3448303"/>
            <a:ext cx="11974210" cy="6385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0"/>
              </a:lnSpc>
            </a:pPr>
            <a:r>
              <a:rPr lang="en-US" sz="4042">
                <a:solidFill>
                  <a:srgbClr val="000000"/>
                </a:solidFill>
                <a:latin typeface="Hero Bold"/>
              </a:rPr>
              <a:t>Z1=25.76</a:t>
            </a:r>
          </a:p>
          <a:p>
            <a:pPr algn="ctr">
              <a:lnSpc>
                <a:spcPts val="5660"/>
              </a:lnSpc>
            </a:pPr>
            <a:r>
              <a:rPr lang="en-US" sz="4042">
                <a:solidFill>
                  <a:srgbClr val="000000"/>
                </a:solidFill>
                <a:latin typeface="Hero Bold"/>
              </a:rPr>
              <a:t>Z2=67.075</a:t>
            </a:r>
          </a:p>
          <a:p>
            <a:pPr algn="ctr">
              <a:lnSpc>
                <a:spcPts val="5660"/>
              </a:lnSpc>
            </a:pPr>
            <a:r>
              <a:rPr lang="en-US" sz="4042">
                <a:solidFill>
                  <a:srgbClr val="000000"/>
                </a:solidFill>
                <a:latin typeface="Hero Bold"/>
              </a:rPr>
              <a:t>Z3=41.303</a:t>
            </a:r>
          </a:p>
          <a:p>
            <a:pPr algn="ctr">
              <a:lnSpc>
                <a:spcPts val="5660"/>
              </a:lnSpc>
            </a:pPr>
            <a:r>
              <a:rPr lang="en-US" sz="4042">
                <a:solidFill>
                  <a:srgbClr val="000000"/>
                </a:solidFill>
                <a:latin typeface="Hero Bold"/>
              </a:rPr>
              <a:t>Z3+Z4=82.587 (link 5)</a:t>
            </a:r>
          </a:p>
          <a:p>
            <a:pPr algn="ctr">
              <a:lnSpc>
                <a:spcPts val="5660"/>
              </a:lnSpc>
            </a:pPr>
            <a:r>
              <a:rPr lang="en-US" sz="4042">
                <a:solidFill>
                  <a:srgbClr val="000000"/>
                </a:solidFill>
                <a:latin typeface="Hero Bold"/>
              </a:rPr>
              <a:t>Z5=20.244</a:t>
            </a:r>
          </a:p>
          <a:p>
            <a:pPr algn="ctr">
              <a:lnSpc>
                <a:spcPts val="5660"/>
              </a:lnSpc>
            </a:pPr>
            <a:r>
              <a:rPr lang="en-US" sz="4042">
                <a:solidFill>
                  <a:srgbClr val="000000"/>
                </a:solidFill>
                <a:latin typeface="Hero Bold"/>
              </a:rPr>
              <a:t>Z6=86.755</a:t>
            </a:r>
          </a:p>
          <a:p>
            <a:pPr algn="ctr">
              <a:lnSpc>
                <a:spcPts val="5660"/>
              </a:lnSpc>
            </a:pPr>
            <a:r>
              <a:rPr lang="en-US" sz="4042">
                <a:solidFill>
                  <a:srgbClr val="000000"/>
                </a:solidFill>
                <a:latin typeface="Hero Bold"/>
              </a:rPr>
              <a:t>Z7=42.414</a:t>
            </a:r>
          </a:p>
          <a:p>
            <a:pPr algn="ctr">
              <a:lnSpc>
                <a:spcPts val="5660"/>
              </a:lnSpc>
            </a:pPr>
            <a:r>
              <a:rPr lang="en-US" sz="4042">
                <a:solidFill>
                  <a:srgbClr val="000000"/>
                </a:solidFill>
                <a:latin typeface="Hero Bold"/>
              </a:rPr>
              <a:t>Z8=48.393</a:t>
            </a:r>
          </a:p>
          <a:p>
            <a:pPr algn="ctr">
              <a:lnSpc>
                <a:spcPts val="5660"/>
              </a:lnSpc>
            </a:pPr>
            <a:r>
              <a:rPr lang="en-US" sz="4042">
                <a:solidFill>
                  <a:srgbClr val="000000"/>
                </a:solidFill>
                <a:latin typeface="Hero Bold"/>
              </a:rPr>
              <a:t>(all units are in cm)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35486" y="9328834"/>
            <a:ext cx="509270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12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42162" y="1985123"/>
            <a:ext cx="7803676" cy="7772336"/>
          </a:xfrm>
          <a:custGeom>
            <a:avLst/>
            <a:gdLst/>
            <a:ahLst/>
            <a:cxnLst/>
            <a:rect r="r" b="b" t="t" l="l"/>
            <a:pathLst>
              <a:path h="7772336" w="7803676">
                <a:moveTo>
                  <a:pt x="0" y="0"/>
                </a:moveTo>
                <a:lnTo>
                  <a:pt x="7803676" y="0"/>
                </a:lnTo>
                <a:lnTo>
                  <a:pt x="7803676" y="7772336"/>
                </a:lnTo>
                <a:lnTo>
                  <a:pt x="0" y="77723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COG TRAJECTORIES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635486" y="9328834"/>
            <a:ext cx="509270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12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0520" y="1991648"/>
            <a:ext cx="8032957" cy="7684403"/>
          </a:xfrm>
          <a:custGeom>
            <a:avLst/>
            <a:gdLst/>
            <a:ahLst/>
            <a:cxnLst/>
            <a:rect r="r" b="b" t="t" l="l"/>
            <a:pathLst>
              <a:path h="7684403" w="8032957">
                <a:moveTo>
                  <a:pt x="0" y="0"/>
                </a:moveTo>
                <a:lnTo>
                  <a:pt x="8032956" y="0"/>
                </a:lnTo>
                <a:lnTo>
                  <a:pt x="8032956" y="7684403"/>
                </a:lnTo>
                <a:lnTo>
                  <a:pt x="0" y="76844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20156" y="3641604"/>
            <a:ext cx="7693615" cy="4384491"/>
          </a:xfrm>
          <a:custGeom>
            <a:avLst/>
            <a:gdLst/>
            <a:ahLst/>
            <a:cxnLst/>
            <a:rect r="r" b="b" t="t" l="l"/>
            <a:pathLst>
              <a:path h="4384491" w="7693615">
                <a:moveTo>
                  <a:pt x="0" y="0"/>
                </a:moveTo>
                <a:lnTo>
                  <a:pt x="7693615" y="0"/>
                </a:lnTo>
                <a:lnTo>
                  <a:pt x="7693615" y="4384491"/>
                </a:lnTo>
                <a:lnTo>
                  <a:pt x="0" y="4384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0000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VELOCITY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35803" y="9328834"/>
            <a:ext cx="50863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13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4627245" y="5964555"/>
            <a:ext cx="1589723" cy="221933"/>
            <a:chOff x="0" y="0"/>
            <a:chExt cx="2119630" cy="2959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49530" y="12700"/>
              <a:ext cx="2020570" cy="238760"/>
            </a:xfrm>
            <a:custGeom>
              <a:avLst/>
              <a:gdLst/>
              <a:ahLst/>
              <a:cxnLst/>
              <a:rect r="r" b="b" t="t" l="l"/>
              <a:pathLst>
                <a:path h="238760" w="2020570">
                  <a:moveTo>
                    <a:pt x="59690" y="78740"/>
                  </a:moveTo>
                  <a:cubicBezTo>
                    <a:pt x="278130" y="44450"/>
                    <a:pt x="325120" y="41910"/>
                    <a:pt x="431800" y="38100"/>
                  </a:cubicBezTo>
                  <a:cubicBezTo>
                    <a:pt x="708660" y="30480"/>
                    <a:pt x="1774190" y="0"/>
                    <a:pt x="1943100" y="41910"/>
                  </a:cubicBezTo>
                  <a:cubicBezTo>
                    <a:pt x="1979930" y="50800"/>
                    <a:pt x="1993900" y="59690"/>
                    <a:pt x="2005330" y="74930"/>
                  </a:cubicBezTo>
                  <a:cubicBezTo>
                    <a:pt x="2015490" y="87630"/>
                    <a:pt x="2019300" y="106680"/>
                    <a:pt x="2019300" y="121920"/>
                  </a:cubicBezTo>
                  <a:cubicBezTo>
                    <a:pt x="2018030" y="137160"/>
                    <a:pt x="2010410" y="154940"/>
                    <a:pt x="2000250" y="166370"/>
                  </a:cubicBezTo>
                  <a:cubicBezTo>
                    <a:pt x="1991360" y="177800"/>
                    <a:pt x="1974850" y="189230"/>
                    <a:pt x="1959610" y="191770"/>
                  </a:cubicBezTo>
                  <a:cubicBezTo>
                    <a:pt x="1939290" y="194310"/>
                    <a:pt x="1906270" y="185420"/>
                    <a:pt x="1891030" y="172720"/>
                  </a:cubicBezTo>
                  <a:cubicBezTo>
                    <a:pt x="1878330" y="162560"/>
                    <a:pt x="1870710" y="144780"/>
                    <a:pt x="1868170" y="129540"/>
                  </a:cubicBezTo>
                  <a:cubicBezTo>
                    <a:pt x="1865630" y="114300"/>
                    <a:pt x="1866900" y="95250"/>
                    <a:pt x="1875790" y="82550"/>
                  </a:cubicBezTo>
                  <a:cubicBezTo>
                    <a:pt x="1885950" y="64770"/>
                    <a:pt x="1915160" y="45720"/>
                    <a:pt x="1934210" y="41910"/>
                  </a:cubicBezTo>
                  <a:cubicBezTo>
                    <a:pt x="1950720" y="39370"/>
                    <a:pt x="1968500" y="43180"/>
                    <a:pt x="1982470" y="52070"/>
                  </a:cubicBezTo>
                  <a:cubicBezTo>
                    <a:pt x="1997710" y="63500"/>
                    <a:pt x="2015490" y="93980"/>
                    <a:pt x="2019300" y="113030"/>
                  </a:cubicBezTo>
                  <a:cubicBezTo>
                    <a:pt x="2020570" y="129540"/>
                    <a:pt x="2015490" y="147320"/>
                    <a:pt x="2005330" y="160020"/>
                  </a:cubicBezTo>
                  <a:cubicBezTo>
                    <a:pt x="1993900" y="175260"/>
                    <a:pt x="1977390" y="185420"/>
                    <a:pt x="1943100" y="193040"/>
                  </a:cubicBezTo>
                  <a:cubicBezTo>
                    <a:pt x="1836420" y="219710"/>
                    <a:pt x="1480820" y="185420"/>
                    <a:pt x="1233170" y="185420"/>
                  </a:cubicBezTo>
                  <a:cubicBezTo>
                    <a:pt x="960120" y="186690"/>
                    <a:pt x="584200" y="186690"/>
                    <a:pt x="373380" y="199390"/>
                  </a:cubicBezTo>
                  <a:cubicBezTo>
                    <a:pt x="248920" y="207010"/>
                    <a:pt x="137160" y="238760"/>
                    <a:pt x="78740" y="232410"/>
                  </a:cubicBezTo>
                  <a:cubicBezTo>
                    <a:pt x="54610" y="228600"/>
                    <a:pt x="40640" y="223520"/>
                    <a:pt x="27940" y="212090"/>
                  </a:cubicBezTo>
                  <a:cubicBezTo>
                    <a:pt x="15240" y="200660"/>
                    <a:pt x="3810" y="180340"/>
                    <a:pt x="1270" y="163830"/>
                  </a:cubicBezTo>
                  <a:cubicBezTo>
                    <a:pt x="0" y="146050"/>
                    <a:pt x="5080" y="124460"/>
                    <a:pt x="15240" y="110490"/>
                  </a:cubicBezTo>
                  <a:cubicBezTo>
                    <a:pt x="24130" y="95250"/>
                    <a:pt x="59690" y="78740"/>
                    <a:pt x="59690" y="7874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3936683" y="5639753"/>
            <a:ext cx="957262" cy="329565"/>
            <a:chOff x="0" y="0"/>
            <a:chExt cx="1276350" cy="43942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45720" y="46990"/>
              <a:ext cx="1182370" cy="342900"/>
            </a:xfrm>
            <a:custGeom>
              <a:avLst/>
              <a:gdLst/>
              <a:ahLst/>
              <a:cxnLst/>
              <a:rect r="r" b="b" t="t" l="l"/>
              <a:pathLst>
                <a:path h="342900" w="1182370">
                  <a:moveTo>
                    <a:pt x="77470" y="60960"/>
                  </a:moveTo>
                  <a:cubicBezTo>
                    <a:pt x="242570" y="77470"/>
                    <a:pt x="280670" y="104140"/>
                    <a:pt x="314960" y="104140"/>
                  </a:cubicBezTo>
                  <a:cubicBezTo>
                    <a:pt x="344170" y="104140"/>
                    <a:pt x="361950" y="85090"/>
                    <a:pt x="397510" y="78740"/>
                  </a:cubicBezTo>
                  <a:cubicBezTo>
                    <a:pt x="459740" y="69850"/>
                    <a:pt x="567690" y="77470"/>
                    <a:pt x="654050" y="76200"/>
                  </a:cubicBezTo>
                  <a:cubicBezTo>
                    <a:pt x="739140" y="74930"/>
                    <a:pt x="826770" y="69850"/>
                    <a:pt x="909320" y="73660"/>
                  </a:cubicBezTo>
                  <a:cubicBezTo>
                    <a:pt x="986790" y="77470"/>
                    <a:pt x="1089660" y="73660"/>
                    <a:pt x="1132840" y="96520"/>
                  </a:cubicBezTo>
                  <a:cubicBezTo>
                    <a:pt x="1155700" y="107950"/>
                    <a:pt x="1167130" y="127000"/>
                    <a:pt x="1174750" y="143510"/>
                  </a:cubicBezTo>
                  <a:cubicBezTo>
                    <a:pt x="1181100" y="157480"/>
                    <a:pt x="1181100" y="172720"/>
                    <a:pt x="1179830" y="186690"/>
                  </a:cubicBezTo>
                  <a:cubicBezTo>
                    <a:pt x="1177290" y="200660"/>
                    <a:pt x="1173480" y="214630"/>
                    <a:pt x="1163320" y="226060"/>
                  </a:cubicBezTo>
                  <a:cubicBezTo>
                    <a:pt x="1153160" y="240030"/>
                    <a:pt x="1140460" y="252730"/>
                    <a:pt x="1111250" y="261620"/>
                  </a:cubicBezTo>
                  <a:cubicBezTo>
                    <a:pt x="1018540" y="289560"/>
                    <a:pt x="636270" y="267970"/>
                    <a:pt x="481330" y="252730"/>
                  </a:cubicBezTo>
                  <a:cubicBezTo>
                    <a:pt x="392430" y="245110"/>
                    <a:pt x="320040" y="233680"/>
                    <a:pt x="269240" y="217170"/>
                  </a:cubicBezTo>
                  <a:cubicBezTo>
                    <a:pt x="238760" y="207010"/>
                    <a:pt x="224790" y="187960"/>
                    <a:pt x="200660" y="180340"/>
                  </a:cubicBezTo>
                  <a:cubicBezTo>
                    <a:pt x="176530" y="172720"/>
                    <a:pt x="146050" y="179070"/>
                    <a:pt x="128270" y="170180"/>
                  </a:cubicBezTo>
                  <a:cubicBezTo>
                    <a:pt x="114300" y="163830"/>
                    <a:pt x="104140" y="152400"/>
                    <a:pt x="96520" y="140970"/>
                  </a:cubicBezTo>
                  <a:cubicBezTo>
                    <a:pt x="88900" y="129540"/>
                    <a:pt x="82550" y="115570"/>
                    <a:pt x="81280" y="100330"/>
                  </a:cubicBezTo>
                  <a:cubicBezTo>
                    <a:pt x="81280" y="81280"/>
                    <a:pt x="88900" y="53340"/>
                    <a:pt x="97790" y="38100"/>
                  </a:cubicBezTo>
                  <a:cubicBezTo>
                    <a:pt x="106680" y="25400"/>
                    <a:pt x="118110" y="15240"/>
                    <a:pt x="132080" y="10160"/>
                  </a:cubicBezTo>
                  <a:cubicBezTo>
                    <a:pt x="148590" y="2540"/>
                    <a:pt x="170180" y="0"/>
                    <a:pt x="195580" y="3810"/>
                  </a:cubicBezTo>
                  <a:cubicBezTo>
                    <a:pt x="238760" y="8890"/>
                    <a:pt x="326390" y="29210"/>
                    <a:pt x="360680" y="67310"/>
                  </a:cubicBezTo>
                  <a:cubicBezTo>
                    <a:pt x="392430" y="105410"/>
                    <a:pt x="396240" y="226060"/>
                    <a:pt x="398780" y="226060"/>
                  </a:cubicBezTo>
                  <a:cubicBezTo>
                    <a:pt x="402590" y="224790"/>
                    <a:pt x="374650" y="147320"/>
                    <a:pt x="391160" y="132080"/>
                  </a:cubicBezTo>
                  <a:cubicBezTo>
                    <a:pt x="416560" y="110490"/>
                    <a:pt x="562610" y="152400"/>
                    <a:pt x="599440" y="177800"/>
                  </a:cubicBezTo>
                  <a:cubicBezTo>
                    <a:pt x="618490" y="191770"/>
                    <a:pt x="626110" y="209550"/>
                    <a:pt x="629920" y="228600"/>
                  </a:cubicBezTo>
                  <a:cubicBezTo>
                    <a:pt x="633730" y="246380"/>
                    <a:pt x="633730" y="269240"/>
                    <a:pt x="623570" y="285750"/>
                  </a:cubicBezTo>
                  <a:cubicBezTo>
                    <a:pt x="612140" y="307340"/>
                    <a:pt x="580390" y="334010"/>
                    <a:pt x="556260" y="339090"/>
                  </a:cubicBezTo>
                  <a:cubicBezTo>
                    <a:pt x="530860" y="342900"/>
                    <a:pt x="491490" y="330200"/>
                    <a:pt x="474980" y="311150"/>
                  </a:cubicBezTo>
                  <a:cubicBezTo>
                    <a:pt x="457200" y="293370"/>
                    <a:pt x="448310" y="252730"/>
                    <a:pt x="450850" y="228600"/>
                  </a:cubicBezTo>
                  <a:cubicBezTo>
                    <a:pt x="453390" y="209550"/>
                    <a:pt x="467360" y="190500"/>
                    <a:pt x="481330" y="179070"/>
                  </a:cubicBezTo>
                  <a:cubicBezTo>
                    <a:pt x="495300" y="166370"/>
                    <a:pt x="515620" y="156210"/>
                    <a:pt x="534670" y="156210"/>
                  </a:cubicBezTo>
                  <a:cubicBezTo>
                    <a:pt x="558800" y="157480"/>
                    <a:pt x="598170" y="172720"/>
                    <a:pt x="613410" y="191770"/>
                  </a:cubicBezTo>
                  <a:cubicBezTo>
                    <a:pt x="628650" y="212090"/>
                    <a:pt x="633730" y="254000"/>
                    <a:pt x="627380" y="276860"/>
                  </a:cubicBezTo>
                  <a:cubicBezTo>
                    <a:pt x="623570" y="295910"/>
                    <a:pt x="608330" y="313690"/>
                    <a:pt x="593090" y="323850"/>
                  </a:cubicBezTo>
                  <a:cubicBezTo>
                    <a:pt x="577850" y="334010"/>
                    <a:pt x="560070" y="337820"/>
                    <a:pt x="535940" y="340360"/>
                  </a:cubicBezTo>
                  <a:cubicBezTo>
                    <a:pt x="496570" y="341630"/>
                    <a:pt x="420370" y="325120"/>
                    <a:pt x="375920" y="313690"/>
                  </a:cubicBezTo>
                  <a:cubicBezTo>
                    <a:pt x="341630" y="304800"/>
                    <a:pt x="312420" y="303530"/>
                    <a:pt x="290830" y="283210"/>
                  </a:cubicBezTo>
                  <a:cubicBezTo>
                    <a:pt x="266700" y="261620"/>
                    <a:pt x="241300" y="213360"/>
                    <a:pt x="243840" y="182880"/>
                  </a:cubicBezTo>
                  <a:cubicBezTo>
                    <a:pt x="245110" y="157480"/>
                    <a:pt x="287020" y="113030"/>
                    <a:pt x="287020" y="111760"/>
                  </a:cubicBezTo>
                  <a:cubicBezTo>
                    <a:pt x="285750" y="111760"/>
                    <a:pt x="252730" y="189230"/>
                    <a:pt x="224790" y="198120"/>
                  </a:cubicBezTo>
                  <a:cubicBezTo>
                    <a:pt x="195580" y="208280"/>
                    <a:pt x="133350" y="175260"/>
                    <a:pt x="110490" y="157480"/>
                  </a:cubicBezTo>
                  <a:cubicBezTo>
                    <a:pt x="96520" y="147320"/>
                    <a:pt x="91440" y="134620"/>
                    <a:pt x="86360" y="121920"/>
                  </a:cubicBezTo>
                  <a:cubicBezTo>
                    <a:pt x="81280" y="107950"/>
                    <a:pt x="80010" y="91440"/>
                    <a:pt x="82550" y="77470"/>
                  </a:cubicBezTo>
                  <a:cubicBezTo>
                    <a:pt x="83820" y="64770"/>
                    <a:pt x="90170" y="49530"/>
                    <a:pt x="97790" y="38100"/>
                  </a:cubicBezTo>
                  <a:cubicBezTo>
                    <a:pt x="106680" y="26670"/>
                    <a:pt x="118110" y="15240"/>
                    <a:pt x="132080" y="10160"/>
                  </a:cubicBezTo>
                  <a:cubicBezTo>
                    <a:pt x="148590" y="2540"/>
                    <a:pt x="170180" y="0"/>
                    <a:pt x="195580" y="3810"/>
                  </a:cubicBezTo>
                  <a:cubicBezTo>
                    <a:pt x="232410" y="7620"/>
                    <a:pt x="281940" y="38100"/>
                    <a:pt x="328930" y="49530"/>
                  </a:cubicBezTo>
                  <a:cubicBezTo>
                    <a:pt x="382270" y="62230"/>
                    <a:pt x="434340" y="68580"/>
                    <a:pt x="501650" y="72390"/>
                  </a:cubicBezTo>
                  <a:cubicBezTo>
                    <a:pt x="593090" y="78740"/>
                    <a:pt x="725170" y="71120"/>
                    <a:pt x="833120" y="74930"/>
                  </a:cubicBezTo>
                  <a:cubicBezTo>
                    <a:pt x="935990" y="78740"/>
                    <a:pt x="1084580" y="76200"/>
                    <a:pt x="1132840" y="96520"/>
                  </a:cubicBezTo>
                  <a:cubicBezTo>
                    <a:pt x="1150620" y="104140"/>
                    <a:pt x="1156970" y="111760"/>
                    <a:pt x="1164590" y="124460"/>
                  </a:cubicBezTo>
                  <a:cubicBezTo>
                    <a:pt x="1173480" y="140970"/>
                    <a:pt x="1182370" y="166370"/>
                    <a:pt x="1179830" y="186690"/>
                  </a:cubicBezTo>
                  <a:cubicBezTo>
                    <a:pt x="1177290" y="205740"/>
                    <a:pt x="1162050" y="229870"/>
                    <a:pt x="1149350" y="242570"/>
                  </a:cubicBezTo>
                  <a:cubicBezTo>
                    <a:pt x="1139190" y="252730"/>
                    <a:pt x="1132840" y="256540"/>
                    <a:pt x="1111250" y="261620"/>
                  </a:cubicBezTo>
                  <a:cubicBezTo>
                    <a:pt x="1016000" y="284480"/>
                    <a:pt x="488950" y="259080"/>
                    <a:pt x="298450" y="245110"/>
                  </a:cubicBezTo>
                  <a:cubicBezTo>
                    <a:pt x="195580" y="237490"/>
                    <a:pt x="101600" y="227330"/>
                    <a:pt x="59690" y="214630"/>
                  </a:cubicBezTo>
                  <a:cubicBezTo>
                    <a:pt x="41910" y="209550"/>
                    <a:pt x="35560" y="204470"/>
                    <a:pt x="25400" y="196850"/>
                  </a:cubicBezTo>
                  <a:cubicBezTo>
                    <a:pt x="16510" y="189230"/>
                    <a:pt x="8890" y="179070"/>
                    <a:pt x="5080" y="166370"/>
                  </a:cubicBezTo>
                  <a:cubicBezTo>
                    <a:pt x="0" y="151130"/>
                    <a:pt x="0" y="125730"/>
                    <a:pt x="5080" y="110490"/>
                  </a:cubicBezTo>
                  <a:cubicBezTo>
                    <a:pt x="8890" y="99060"/>
                    <a:pt x="15240" y="87630"/>
                    <a:pt x="25400" y="80010"/>
                  </a:cubicBezTo>
                  <a:cubicBezTo>
                    <a:pt x="38100" y="69850"/>
                    <a:pt x="77470" y="60960"/>
                    <a:pt x="77470" y="6096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8672" y="2617591"/>
            <a:ext cx="11130657" cy="6640709"/>
          </a:xfrm>
          <a:custGeom>
            <a:avLst/>
            <a:gdLst/>
            <a:ahLst/>
            <a:cxnLst/>
            <a:rect r="r" b="b" t="t" l="l"/>
            <a:pathLst>
              <a:path h="6640709" w="11130657">
                <a:moveTo>
                  <a:pt x="0" y="0"/>
                </a:moveTo>
                <a:lnTo>
                  <a:pt x="11130656" y="0"/>
                </a:lnTo>
                <a:lnTo>
                  <a:pt x="11130656" y="6640709"/>
                </a:lnTo>
                <a:lnTo>
                  <a:pt x="0" y="66407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6108" r="-2653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VELOCITY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651519" y="9328834"/>
            <a:ext cx="477203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14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04279" y="2304015"/>
            <a:ext cx="11079443" cy="7453443"/>
          </a:xfrm>
          <a:custGeom>
            <a:avLst/>
            <a:gdLst/>
            <a:ahLst/>
            <a:cxnLst/>
            <a:rect r="r" b="b" t="t" l="l"/>
            <a:pathLst>
              <a:path h="7453443" w="11079443">
                <a:moveTo>
                  <a:pt x="0" y="0"/>
                </a:moveTo>
                <a:lnTo>
                  <a:pt x="11079442" y="0"/>
                </a:lnTo>
                <a:lnTo>
                  <a:pt x="11079442" y="7453444"/>
                </a:lnTo>
                <a:lnTo>
                  <a:pt x="0" y="7453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VELOCITY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637470" y="9328834"/>
            <a:ext cx="505301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15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0520" y="2539785"/>
            <a:ext cx="8115300" cy="6718515"/>
          </a:xfrm>
          <a:custGeom>
            <a:avLst/>
            <a:gdLst/>
            <a:ahLst/>
            <a:cxnLst/>
            <a:rect r="r" b="b" t="t" l="l"/>
            <a:pathLst>
              <a:path h="6718515" w="8115300">
                <a:moveTo>
                  <a:pt x="0" y="0"/>
                </a:moveTo>
                <a:lnTo>
                  <a:pt x="8115300" y="0"/>
                </a:lnTo>
                <a:lnTo>
                  <a:pt x="8115300" y="6718515"/>
                </a:lnTo>
                <a:lnTo>
                  <a:pt x="0" y="67185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753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387294" y="3817360"/>
            <a:ext cx="8512352" cy="3469569"/>
          </a:xfrm>
          <a:custGeom>
            <a:avLst/>
            <a:gdLst/>
            <a:ahLst/>
            <a:cxnLst/>
            <a:rect r="r" b="b" t="t" l="l"/>
            <a:pathLst>
              <a:path h="3469569" w="8512352">
                <a:moveTo>
                  <a:pt x="0" y="0"/>
                </a:moveTo>
                <a:lnTo>
                  <a:pt x="8512352" y="0"/>
                </a:lnTo>
                <a:lnTo>
                  <a:pt x="8512352" y="3469570"/>
                </a:lnTo>
                <a:lnTo>
                  <a:pt x="0" y="34695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9665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ACCELERATION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37232" y="9328834"/>
            <a:ext cx="505778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16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34255" y="3255294"/>
            <a:ext cx="3730274" cy="895205"/>
            <a:chOff x="0" y="0"/>
            <a:chExt cx="1219044" cy="29255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0160" y="16510"/>
              <a:ext cx="1196184" cy="264611"/>
            </a:xfrm>
            <a:custGeom>
              <a:avLst/>
              <a:gdLst/>
              <a:ahLst/>
              <a:cxnLst/>
              <a:rect r="r" b="b" t="t" l="l"/>
              <a:pathLst>
                <a:path h="264611" w="1196184">
                  <a:moveTo>
                    <a:pt x="1196184" y="264611"/>
                  </a:moveTo>
                  <a:lnTo>
                    <a:pt x="0" y="256991"/>
                  </a:lnTo>
                  <a:lnTo>
                    <a:pt x="0" y="105001"/>
                  </a:lnTo>
                  <a:lnTo>
                    <a:pt x="17780" y="19050"/>
                  </a:lnTo>
                  <a:lnTo>
                    <a:pt x="594276" y="0"/>
                  </a:lnTo>
                  <a:lnTo>
                    <a:pt x="1177134" y="5080"/>
                  </a:lnTo>
                  <a:close/>
                </a:path>
              </a:pathLst>
            </a:custGeom>
            <a:solidFill>
              <a:srgbClr val="FFDAC1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-3810" y="0"/>
              <a:ext cx="1225394" cy="291281"/>
            </a:xfrm>
            <a:custGeom>
              <a:avLst/>
              <a:gdLst/>
              <a:ahLst/>
              <a:cxnLst/>
              <a:rect r="r" b="b" t="t" l="l"/>
              <a:pathLst>
                <a:path h="291281" w="1225394">
                  <a:moveTo>
                    <a:pt x="1191104" y="21590"/>
                  </a:moveTo>
                  <a:cubicBezTo>
                    <a:pt x="1192374" y="34290"/>
                    <a:pt x="1192374" y="44450"/>
                    <a:pt x="1193644" y="54610"/>
                  </a:cubicBezTo>
                  <a:cubicBezTo>
                    <a:pt x="1196184" y="66898"/>
                    <a:pt x="1197454" y="70592"/>
                    <a:pt x="1199994" y="74154"/>
                  </a:cubicBezTo>
                  <a:cubicBezTo>
                    <a:pt x="1199994" y="79298"/>
                    <a:pt x="1212694" y="180740"/>
                    <a:pt x="1219044" y="185885"/>
                  </a:cubicBezTo>
                  <a:cubicBezTo>
                    <a:pt x="1225394" y="193668"/>
                    <a:pt x="1221584" y="201583"/>
                    <a:pt x="1221584" y="209366"/>
                  </a:cubicBezTo>
                  <a:cubicBezTo>
                    <a:pt x="1221584" y="216225"/>
                    <a:pt x="1222854" y="222557"/>
                    <a:pt x="1224124" y="230321"/>
                  </a:cubicBezTo>
                  <a:cubicBezTo>
                    <a:pt x="1224124" y="251911"/>
                    <a:pt x="1224124" y="265881"/>
                    <a:pt x="1224124" y="290011"/>
                  </a:cubicBezTo>
                  <a:cubicBezTo>
                    <a:pt x="1201264" y="290011"/>
                    <a:pt x="1180944" y="291281"/>
                    <a:pt x="1162210" y="290011"/>
                  </a:cubicBezTo>
                  <a:cubicBezTo>
                    <a:pt x="1104873" y="284931"/>
                    <a:pt x="1046654" y="291281"/>
                    <a:pt x="989317" y="286201"/>
                  </a:cubicBezTo>
                  <a:cubicBezTo>
                    <a:pt x="954915" y="282391"/>
                    <a:pt x="921394" y="284931"/>
                    <a:pt x="886992" y="282391"/>
                  </a:cubicBezTo>
                  <a:cubicBezTo>
                    <a:pt x="871114" y="281121"/>
                    <a:pt x="855236" y="279851"/>
                    <a:pt x="839358" y="278581"/>
                  </a:cubicBezTo>
                  <a:cubicBezTo>
                    <a:pt x="829655" y="278581"/>
                    <a:pt x="820834" y="279851"/>
                    <a:pt x="811131" y="279851"/>
                  </a:cubicBezTo>
                  <a:cubicBezTo>
                    <a:pt x="786432" y="278581"/>
                    <a:pt x="718509" y="279851"/>
                    <a:pt x="693810" y="278581"/>
                  </a:cubicBezTo>
                  <a:cubicBezTo>
                    <a:pt x="676168" y="277311"/>
                    <a:pt x="323325" y="286201"/>
                    <a:pt x="305682" y="284931"/>
                  </a:cubicBezTo>
                  <a:cubicBezTo>
                    <a:pt x="301272" y="284931"/>
                    <a:pt x="295979" y="286201"/>
                    <a:pt x="291569" y="286201"/>
                  </a:cubicBezTo>
                  <a:cubicBezTo>
                    <a:pt x="280983" y="286201"/>
                    <a:pt x="271280" y="287471"/>
                    <a:pt x="260695" y="287471"/>
                  </a:cubicBezTo>
                  <a:cubicBezTo>
                    <a:pt x="234231" y="287471"/>
                    <a:pt x="208650" y="286201"/>
                    <a:pt x="182187" y="284931"/>
                  </a:cubicBezTo>
                  <a:cubicBezTo>
                    <a:pt x="166309" y="283661"/>
                    <a:pt x="150431" y="282391"/>
                    <a:pt x="135435" y="281121"/>
                  </a:cubicBezTo>
                  <a:cubicBezTo>
                    <a:pt x="107208" y="279851"/>
                    <a:pt x="78980" y="278581"/>
                    <a:pt x="48260" y="278581"/>
                  </a:cubicBezTo>
                  <a:cubicBezTo>
                    <a:pt x="38100" y="278581"/>
                    <a:pt x="29210" y="278581"/>
                    <a:pt x="19050" y="277311"/>
                  </a:cubicBezTo>
                  <a:cubicBezTo>
                    <a:pt x="10160" y="276041"/>
                    <a:pt x="5080" y="269691"/>
                    <a:pt x="7620" y="260801"/>
                  </a:cubicBezTo>
                  <a:cubicBezTo>
                    <a:pt x="16510" y="229153"/>
                    <a:pt x="12700" y="225855"/>
                    <a:pt x="11430" y="222425"/>
                  </a:cubicBezTo>
                  <a:cubicBezTo>
                    <a:pt x="10160" y="215434"/>
                    <a:pt x="6350" y="208574"/>
                    <a:pt x="7620" y="201583"/>
                  </a:cubicBezTo>
                  <a:cubicBezTo>
                    <a:pt x="5080" y="192877"/>
                    <a:pt x="0" y="85102"/>
                    <a:pt x="7620" y="76264"/>
                  </a:cubicBezTo>
                  <a:cubicBezTo>
                    <a:pt x="8890" y="74549"/>
                    <a:pt x="7620" y="72703"/>
                    <a:pt x="8890" y="70988"/>
                  </a:cubicBezTo>
                  <a:cubicBezTo>
                    <a:pt x="10160" y="68217"/>
                    <a:pt x="12700" y="65183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56928" y="30480"/>
                    <a:pt x="71041" y="29210"/>
                  </a:cubicBezTo>
                  <a:cubicBezTo>
                    <a:pt x="94858" y="25400"/>
                    <a:pt x="118675" y="22860"/>
                    <a:pt x="143374" y="20320"/>
                  </a:cubicBezTo>
                  <a:cubicBezTo>
                    <a:pt x="160134" y="17780"/>
                    <a:pt x="176894" y="16510"/>
                    <a:pt x="192772" y="13970"/>
                  </a:cubicBezTo>
                  <a:cubicBezTo>
                    <a:pt x="208650" y="11430"/>
                    <a:pt x="225410" y="8890"/>
                    <a:pt x="241288" y="8890"/>
                  </a:cubicBezTo>
                  <a:cubicBezTo>
                    <a:pt x="258931" y="7620"/>
                    <a:pt x="276573" y="10160"/>
                    <a:pt x="294215" y="8890"/>
                  </a:cubicBezTo>
                  <a:cubicBezTo>
                    <a:pt x="316268" y="8890"/>
                    <a:pt x="715863" y="6350"/>
                    <a:pt x="737916" y="5080"/>
                  </a:cubicBezTo>
                  <a:cubicBezTo>
                    <a:pt x="759086" y="3810"/>
                    <a:pt x="780257" y="2540"/>
                    <a:pt x="802310" y="2540"/>
                  </a:cubicBezTo>
                  <a:cubicBezTo>
                    <a:pt x="838476" y="1270"/>
                    <a:pt x="873761" y="0"/>
                    <a:pt x="909927" y="0"/>
                  </a:cubicBezTo>
                  <a:cubicBezTo>
                    <a:pt x="924923" y="0"/>
                    <a:pt x="940801" y="2540"/>
                    <a:pt x="955797" y="2540"/>
                  </a:cubicBezTo>
                  <a:cubicBezTo>
                    <a:pt x="997256" y="3810"/>
                    <a:pt x="1039597" y="5080"/>
                    <a:pt x="1081056" y="7620"/>
                  </a:cubicBezTo>
                  <a:cubicBezTo>
                    <a:pt x="1103109" y="8890"/>
                    <a:pt x="1125162" y="12700"/>
                    <a:pt x="1147214" y="16510"/>
                  </a:cubicBezTo>
                  <a:cubicBezTo>
                    <a:pt x="1152507" y="16510"/>
                    <a:pt x="1157800" y="16510"/>
                    <a:pt x="1162210" y="16510"/>
                  </a:cubicBezTo>
                  <a:cubicBezTo>
                    <a:pt x="1172054" y="17780"/>
                    <a:pt x="1180944" y="20320"/>
                    <a:pt x="1191104" y="21590"/>
                  </a:cubicBezTo>
                  <a:close/>
                  <a:moveTo>
                    <a:pt x="1201264" y="273501"/>
                  </a:moveTo>
                  <a:cubicBezTo>
                    <a:pt x="1202534" y="256991"/>
                    <a:pt x="1203804" y="244291"/>
                    <a:pt x="1203804" y="231591"/>
                  </a:cubicBezTo>
                  <a:cubicBezTo>
                    <a:pt x="1202534" y="221898"/>
                    <a:pt x="1201264" y="214906"/>
                    <a:pt x="1201264" y="207387"/>
                  </a:cubicBezTo>
                  <a:cubicBezTo>
                    <a:pt x="1201264" y="203957"/>
                    <a:pt x="1203804" y="200528"/>
                    <a:pt x="1202534" y="197098"/>
                  </a:cubicBezTo>
                  <a:cubicBezTo>
                    <a:pt x="1202534" y="193932"/>
                    <a:pt x="1201264" y="190634"/>
                    <a:pt x="1199994" y="187468"/>
                  </a:cubicBezTo>
                  <a:cubicBezTo>
                    <a:pt x="1194914" y="182587"/>
                    <a:pt x="1183484" y="81541"/>
                    <a:pt x="1183484" y="76660"/>
                  </a:cubicBezTo>
                  <a:cubicBezTo>
                    <a:pt x="1180944" y="72571"/>
                    <a:pt x="1178404" y="68349"/>
                    <a:pt x="1175864" y="63500"/>
                  </a:cubicBezTo>
                  <a:cubicBezTo>
                    <a:pt x="1174594" y="44450"/>
                    <a:pt x="1173324" y="43180"/>
                    <a:pt x="1159564" y="41910"/>
                  </a:cubicBezTo>
                  <a:cubicBezTo>
                    <a:pt x="1156918" y="41910"/>
                    <a:pt x="1155153" y="41910"/>
                    <a:pt x="1152507" y="40640"/>
                  </a:cubicBezTo>
                  <a:cubicBezTo>
                    <a:pt x="1130454" y="36830"/>
                    <a:pt x="1107520" y="31750"/>
                    <a:pt x="1085467" y="30480"/>
                  </a:cubicBezTo>
                  <a:cubicBezTo>
                    <a:pt x="1031658" y="26670"/>
                    <a:pt x="976967" y="25400"/>
                    <a:pt x="923159" y="22860"/>
                  </a:cubicBezTo>
                  <a:cubicBezTo>
                    <a:pt x="915220" y="22860"/>
                    <a:pt x="906399" y="22860"/>
                    <a:pt x="898460" y="22860"/>
                  </a:cubicBezTo>
                  <a:cubicBezTo>
                    <a:pt x="885228" y="22860"/>
                    <a:pt x="871996" y="22860"/>
                    <a:pt x="859647" y="22860"/>
                  </a:cubicBezTo>
                  <a:cubicBezTo>
                    <a:pt x="831419" y="22860"/>
                    <a:pt x="803192" y="22860"/>
                    <a:pt x="775846" y="24130"/>
                  </a:cubicBezTo>
                  <a:cubicBezTo>
                    <a:pt x="752030" y="25400"/>
                    <a:pt x="350670" y="29210"/>
                    <a:pt x="326853" y="29210"/>
                  </a:cubicBezTo>
                  <a:cubicBezTo>
                    <a:pt x="288040" y="29210"/>
                    <a:pt x="249227" y="26670"/>
                    <a:pt x="210415" y="33020"/>
                  </a:cubicBezTo>
                  <a:cubicBezTo>
                    <a:pt x="190126" y="36830"/>
                    <a:pt x="170720" y="36830"/>
                    <a:pt x="151313" y="38100"/>
                  </a:cubicBezTo>
                  <a:cubicBezTo>
                    <a:pt x="117793" y="41910"/>
                    <a:pt x="84273" y="45720"/>
                    <a:pt x="49530" y="50800"/>
                  </a:cubicBezTo>
                  <a:cubicBezTo>
                    <a:pt x="36830" y="50800"/>
                    <a:pt x="34290" y="53340"/>
                    <a:pt x="33020" y="64788"/>
                  </a:cubicBezTo>
                  <a:cubicBezTo>
                    <a:pt x="31750" y="67162"/>
                    <a:pt x="31750" y="69537"/>
                    <a:pt x="30480" y="71911"/>
                  </a:cubicBezTo>
                  <a:cubicBezTo>
                    <a:pt x="29210" y="75868"/>
                    <a:pt x="26670" y="79694"/>
                    <a:pt x="25400" y="83651"/>
                  </a:cubicBezTo>
                  <a:cubicBezTo>
                    <a:pt x="20320" y="87873"/>
                    <a:pt x="26670" y="191030"/>
                    <a:pt x="29210" y="195251"/>
                  </a:cubicBezTo>
                  <a:cubicBezTo>
                    <a:pt x="29210" y="199736"/>
                    <a:pt x="29210" y="204353"/>
                    <a:pt x="30480" y="208838"/>
                  </a:cubicBezTo>
                  <a:cubicBezTo>
                    <a:pt x="30480" y="212136"/>
                    <a:pt x="33020" y="215434"/>
                    <a:pt x="33020" y="218732"/>
                  </a:cubicBezTo>
                  <a:cubicBezTo>
                    <a:pt x="33020" y="222293"/>
                    <a:pt x="33020" y="225855"/>
                    <a:pt x="31750" y="231591"/>
                  </a:cubicBezTo>
                  <a:cubicBezTo>
                    <a:pt x="31750" y="235401"/>
                    <a:pt x="31750" y="237941"/>
                    <a:pt x="31750" y="241751"/>
                  </a:cubicBezTo>
                  <a:cubicBezTo>
                    <a:pt x="31750" y="251911"/>
                    <a:pt x="35560" y="255721"/>
                    <a:pt x="44450" y="255721"/>
                  </a:cubicBezTo>
                  <a:cubicBezTo>
                    <a:pt x="58692" y="255721"/>
                    <a:pt x="71041" y="256991"/>
                    <a:pt x="82509" y="256991"/>
                  </a:cubicBezTo>
                  <a:cubicBezTo>
                    <a:pt x="99269" y="256991"/>
                    <a:pt x="116911" y="254451"/>
                    <a:pt x="133671" y="256991"/>
                  </a:cubicBezTo>
                  <a:cubicBezTo>
                    <a:pt x="161016" y="260801"/>
                    <a:pt x="188362" y="263341"/>
                    <a:pt x="215707" y="262071"/>
                  </a:cubicBezTo>
                  <a:cubicBezTo>
                    <a:pt x="233349" y="260801"/>
                    <a:pt x="250109" y="263341"/>
                    <a:pt x="267752" y="263341"/>
                  </a:cubicBezTo>
                  <a:cubicBezTo>
                    <a:pt x="293333" y="263341"/>
                    <a:pt x="318914" y="262071"/>
                    <a:pt x="344495" y="263341"/>
                  </a:cubicBezTo>
                  <a:cubicBezTo>
                    <a:pt x="382426" y="264611"/>
                    <a:pt x="798781" y="254451"/>
                    <a:pt x="837594" y="256991"/>
                  </a:cubicBezTo>
                  <a:cubicBezTo>
                    <a:pt x="854354" y="258261"/>
                    <a:pt x="871114" y="259531"/>
                    <a:pt x="886992" y="259531"/>
                  </a:cubicBezTo>
                  <a:cubicBezTo>
                    <a:pt x="916102" y="262071"/>
                    <a:pt x="944329" y="258261"/>
                    <a:pt x="973439" y="262071"/>
                  </a:cubicBezTo>
                  <a:cubicBezTo>
                    <a:pt x="997256" y="264611"/>
                    <a:pt x="1021073" y="264611"/>
                    <a:pt x="1044890" y="267151"/>
                  </a:cubicBezTo>
                  <a:cubicBezTo>
                    <a:pt x="1080174" y="270961"/>
                    <a:pt x="1115459" y="273501"/>
                    <a:pt x="1150743" y="274771"/>
                  </a:cubicBezTo>
                  <a:cubicBezTo>
                    <a:pt x="1163975" y="274771"/>
                    <a:pt x="1180944" y="273501"/>
                    <a:pt x="1201264" y="273501"/>
                  </a:cubicBezTo>
                  <a:close/>
                </a:path>
              </a:pathLst>
            </a:custGeom>
            <a:solidFill>
              <a:srgbClr val="FFDAC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76945" y="6149981"/>
            <a:ext cx="2610757" cy="869591"/>
            <a:chOff x="0" y="0"/>
            <a:chExt cx="853189" cy="2841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0160" y="16510"/>
              <a:ext cx="830329" cy="256240"/>
            </a:xfrm>
            <a:custGeom>
              <a:avLst/>
              <a:gdLst/>
              <a:ahLst/>
              <a:cxnLst/>
              <a:rect r="r" b="b" t="t" l="l"/>
              <a:pathLst>
                <a:path h="256240" w="830329">
                  <a:moveTo>
                    <a:pt x="830329" y="256240"/>
                  </a:moveTo>
                  <a:lnTo>
                    <a:pt x="0" y="248620"/>
                  </a:lnTo>
                  <a:lnTo>
                    <a:pt x="0" y="102098"/>
                  </a:lnTo>
                  <a:lnTo>
                    <a:pt x="17780" y="19050"/>
                  </a:lnTo>
                  <a:lnTo>
                    <a:pt x="411819" y="0"/>
                  </a:lnTo>
                  <a:lnTo>
                    <a:pt x="811279" y="5080"/>
                  </a:lnTo>
                  <a:close/>
                </a:path>
              </a:pathLst>
            </a:custGeom>
            <a:solidFill>
              <a:srgbClr val="CBE4F9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-3810" y="0"/>
              <a:ext cx="859539" cy="282910"/>
            </a:xfrm>
            <a:custGeom>
              <a:avLst/>
              <a:gdLst/>
              <a:ahLst/>
              <a:cxnLst/>
              <a:rect r="r" b="b" t="t" l="l"/>
              <a:pathLst>
                <a:path h="282910" w="859539">
                  <a:moveTo>
                    <a:pt x="825249" y="21590"/>
                  </a:moveTo>
                  <a:cubicBezTo>
                    <a:pt x="826519" y="34290"/>
                    <a:pt x="826519" y="44450"/>
                    <a:pt x="827789" y="54610"/>
                  </a:cubicBezTo>
                  <a:cubicBezTo>
                    <a:pt x="830329" y="66769"/>
                    <a:pt x="831599" y="70275"/>
                    <a:pt x="834139" y="73656"/>
                  </a:cubicBezTo>
                  <a:cubicBezTo>
                    <a:pt x="834139" y="78539"/>
                    <a:pt x="846839" y="174829"/>
                    <a:pt x="853189" y="179712"/>
                  </a:cubicBezTo>
                  <a:cubicBezTo>
                    <a:pt x="859539" y="187100"/>
                    <a:pt x="855729" y="194613"/>
                    <a:pt x="855729" y="202001"/>
                  </a:cubicBezTo>
                  <a:cubicBezTo>
                    <a:pt x="855729" y="208512"/>
                    <a:pt x="856999" y="214522"/>
                    <a:pt x="858269" y="221950"/>
                  </a:cubicBezTo>
                  <a:cubicBezTo>
                    <a:pt x="858269" y="243540"/>
                    <a:pt x="858269" y="257510"/>
                    <a:pt x="858269" y="281640"/>
                  </a:cubicBezTo>
                  <a:cubicBezTo>
                    <a:pt x="835409" y="281640"/>
                    <a:pt x="815089" y="282910"/>
                    <a:pt x="797542" y="281640"/>
                  </a:cubicBezTo>
                  <a:cubicBezTo>
                    <a:pt x="759064" y="276560"/>
                    <a:pt x="719994" y="282910"/>
                    <a:pt x="681517" y="277830"/>
                  </a:cubicBezTo>
                  <a:cubicBezTo>
                    <a:pt x="658430" y="274020"/>
                    <a:pt x="635936" y="276560"/>
                    <a:pt x="612849" y="274020"/>
                  </a:cubicBezTo>
                  <a:cubicBezTo>
                    <a:pt x="602194" y="272750"/>
                    <a:pt x="591538" y="271480"/>
                    <a:pt x="580883" y="270210"/>
                  </a:cubicBezTo>
                  <a:cubicBezTo>
                    <a:pt x="574371" y="270210"/>
                    <a:pt x="568452" y="271480"/>
                    <a:pt x="561940" y="271480"/>
                  </a:cubicBezTo>
                  <a:cubicBezTo>
                    <a:pt x="545365" y="270210"/>
                    <a:pt x="499784" y="271480"/>
                    <a:pt x="483209" y="270210"/>
                  </a:cubicBezTo>
                  <a:cubicBezTo>
                    <a:pt x="471370" y="268940"/>
                    <a:pt x="234584" y="277830"/>
                    <a:pt x="222745" y="276560"/>
                  </a:cubicBezTo>
                  <a:cubicBezTo>
                    <a:pt x="219785" y="276560"/>
                    <a:pt x="216233" y="277830"/>
                    <a:pt x="213274" y="277830"/>
                  </a:cubicBezTo>
                  <a:cubicBezTo>
                    <a:pt x="206170" y="277830"/>
                    <a:pt x="199658" y="279100"/>
                    <a:pt x="192555" y="279100"/>
                  </a:cubicBezTo>
                  <a:cubicBezTo>
                    <a:pt x="174796" y="279100"/>
                    <a:pt x="157629" y="277830"/>
                    <a:pt x="139870" y="276560"/>
                  </a:cubicBezTo>
                  <a:cubicBezTo>
                    <a:pt x="129215" y="275290"/>
                    <a:pt x="118559" y="274020"/>
                    <a:pt x="108496" y="272750"/>
                  </a:cubicBezTo>
                  <a:cubicBezTo>
                    <a:pt x="89553" y="271480"/>
                    <a:pt x="70610" y="270210"/>
                    <a:pt x="48260" y="270210"/>
                  </a:cubicBezTo>
                  <a:cubicBezTo>
                    <a:pt x="38100" y="270210"/>
                    <a:pt x="29210" y="270210"/>
                    <a:pt x="19050" y="268940"/>
                  </a:cubicBezTo>
                  <a:cubicBezTo>
                    <a:pt x="10160" y="267670"/>
                    <a:pt x="5080" y="261320"/>
                    <a:pt x="7620" y="252430"/>
                  </a:cubicBezTo>
                  <a:cubicBezTo>
                    <a:pt x="16510" y="220783"/>
                    <a:pt x="12700" y="217653"/>
                    <a:pt x="11430" y="214397"/>
                  </a:cubicBezTo>
                  <a:cubicBezTo>
                    <a:pt x="10160" y="207761"/>
                    <a:pt x="6350" y="201249"/>
                    <a:pt x="7620" y="194613"/>
                  </a:cubicBezTo>
                  <a:cubicBezTo>
                    <a:pt x="5080" y="186349"/>
                    <a:pt x="0" y="84048"/>
                    <a:pt x="7620" y="75659"/>
                  </a:cubicBezTo>
                  <a:cubicBezTo>
                    <a:pt x="8890" y="74031"/>
                    <a:pt x="7620" y="72278"/>
                    <a:pt x="8890" y="70650"/>
                  </a:cubicBezTo>
                  <a:cubicBezTo>
                    <a:pt x="10160" y="68021"/>
                    <a:pt x="12700" y="65141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55811" y="30480"/>
                    <a:pt x="65283" y="29210"/>
                  </a:cubicBezTo>
                  <a:cubicBezTo>
                    <a:pt x="81266" y="25400"/>
                    <a:pt x="97249" y="22860"/>
                    <a:pt x="113824" y="20320"/>
                  </a:cubicBezTo>
                  <a:cubicBezTo>
                    <a:pt x="125071" y="17780"/>
                    <a:pt x="136318" y="16510"/>
                    <a:pt x="146974" y="13970"/>
                  </a:cubicBezTo>
                  <a:cubicBezTo>
                    <a:pt x="157629" y="11430"/>
                    <a:pt x="168876" y="8890"/>
                    <a:pt x="179532" y="8890"/>
                  </a:cubicBezTo>
                  <a:cubicBezTo>
                    <a:pt x="191371" y="7620"/>
                    <a:pt x="203210" y="10160"/>
                    <a:pt x="215049" y="8890"/>
                  </a:cubicBezTo>
                  <a:cubicBezTo>
                    <a:pt x="229849" y="8890"/>
                    <a:pt x="498008" y="6350"/>
                    <a:pt x="512807" y="5080"/>
                  </a:cubicBezTo>
                  <a:cubicBezTo>
                    <a:pt x="527014" y="3810"/>
                    <a:pt x="541221" y="2540"/>
                    <a:pt x="556021" y="2540"/>
                  </a:cubicBezTo>
                  <a:cubicBezTo>
                    <a:pt x="580291" y="1270"/>
                    <a:pt x="603970" y="0"/>
                    <a:pt x="628240" y="0"/>
                  </a:cubicBezTo>
                  <a:cubicBezTo>
                    <a:pt x="638303" y="0"/>
                    <a:pt x="648959" y="2540"/>
                    <a:pt x="659022" y="2540"/>
                  </a:cubicBezTo>
                  <a:cubicBezTo>
                    <a:pt x="686845" y="3810"/>
                    <a:pt x="715259" y="5080"/>
                    <a:pt x="743081" y="7620"/>
                  </a:cubicBezTo>
                  <a:cubicBezTo>
                    <a:pt x="757880" y="8890"/>
                    <a:pt x="772679" y="12700"/>
                    <a:pt x="787478" y="16510"/>
                  </a:cubicBezTo>
                  <a:cubicBezTo>
                    <a:pt x="791030" y="16510"/>
                    <a:pt x="794582" y="16510"/>
                    <a:pt x="797542" y="16510"/>
                  </a:cubicBezTo>
                  <a:cubicBezTo>
                    <a:pt x="806199" y="17780"/>
                    <a:pt x="815089" y="20320"/>
                    <a:pt x="825249" y="21590"/>
                  </a:cubicBezTo>
                  <a:close/>
                  <a:moveTo>
                    <a:pt x="835409" y="265130"/>
                  </a:moveTo>
                  <a:cubicBezTo>
                    <a:pt x="836679" y="248620"/>
                    <a:pt x="837949" y="235920"/>
                    <a:pt x="837949" y="223220"/>
                  </a:cubicBezTo>
                  <a:cubicBezTo>
                    <a:pt x="836679" y="213896"/>
                    <a:pt x="835409" y="207260"/>
                    <a:pt x="835409" y="200122"/>
                  </a:cubicBezTo>
                  <a:cubicBezTo>
                    <a:pt x="835409" y="196867"/>
                    <a:pt x="837949" y="193611"/>
                    <a:pt x="836679" y="190356"/>
                  </a:cubicBezTo>
                  <a:cubicBezTo>
                    <a:pt x="836679" y="187351"/>
                    <a:pt x="835409" y="184220"/>
                    <a:pt x="834139" y="181215"/>
                  </a:cubicBezTo>
                  <a:cubicBezTo>
                    <a:pt x="829059" y="176582"/>
                    <a:pt x="817629" y="80668"/>
                    <a:pt x="817629" y="76035"/>
                  </a:cubicBezTo>
                  <a:cubicBezTo>
                    <a:pt x="815089" y="72153"/>
                    <a:pt x="812549" y="68146"/>
                    <a:pt x="810009" y="63500"/>
                  </a:cubicBezTo>
                  <a:cubicBezTo>
                    <a:pt x="808739" y="44450"/>
                    <a:pt x="807469" y="43180"/>
                    <a:pt x="795766" y="41910"/>
                  </a:cubicBezTo>
                  <a:cubicBezTo>
                    <a:pt x="793990" y="41910"/>
                    <a:pt x="792806" y="41910"/>
                    <a:pt x="791030" y="40640"/>
                  </a:cubicBezTo>
                  <a:cubicBezTo>
                    <a:pt x="776231" y="36830"/>
                    <a:pt x="760840" y="31750"/>
                    <a:pt x="746041" y="30480"/>
                  </a:cubicBezTo>
                  <a:cubicBezTo>
                    <a:pt x="709931" y="26670"/>
                    <a:pt x="673229" y="25400"/>
                    <a:pt x="637120" y="22860"/>
                  </a:cubicBezTo>
                  <a:cubicBezTo>
                    <a:pt x="631792" y="22860"/>
                    <a:pt x="625872" y="22860"/>
                    <a:pt x="620545" y="22860"/>
                  </a:cubicBezTo>
                  <a:cubicBezTo>
                    <a:pt x="611665" y="22860"/>
                    <a:pt x="602786" y="22860"/>
                    <a:pt x="594498" y="22860"/>
                  </a:cubicBezTo>
                  <a:cubicBezTo>
                    <a:pt x="575555" y="22860"/>
                    <a:pt x="556612" y="22860"/>
                    <a:pt x="538262" y="24130"/>
                  </a:cubicBezTo>
                  <a:cubicBezTo>
                    <a:pt x="522279" y="25400"/>
                    <a:pt x="252935" y="29210"/>
                    <a:pt x="236952" y="29210"/>
                  </a:cubicBezTo>
                  <a:cubicBezTo>
                    <a:pt x="210906" y="29210"/>
                    <a:pt x="184859" y="26670"/>
                    <a:pt x="158813" y="33020"/>
                  </a:cubicBezTo>
                  <a:cubicBezTo>
                    <a:pt x="145198" y="36830"/>
                    <a:pt x="132175" y="36830"/>
                    <a:pt x="119151" y="38100"/>
                  </a:cubicBezTo>
                  <a:cubicBezTo>
                    <a:pt x="96657" y="41910"/>
                    <a:pt x="74162" y="45720"/>
                    <a:pt x="49530" y="50800"/>
                  </a:cubicBezTo>
                  <a:cubicBezTo>
                    <a:pt x="36830" y="50800"/>
                    <a:pt x="34290" y="53340"/>
                    <a:pt x="33020" y="64765"/>
                  </a:cubicBezTo>
                  <a:cubicBezTo>
                    <a:pt x="31750" y="67019"/>
                    <a:pt x="31750" y="69273"/>
                    <a:pt x="30480" y="71527"/>
                  </a:cubicBezTo>
                  <a:cubicBezTo>
                    <a:pt x="29210" y="75283"/>
                    <a:pt x="26670" y="78915"/>
                    <a:pt x="25400" y="82671"/>
                  </a:cubicBezTo>
                  <a:cubicBezTo>
                    <a:pt x="20320" y="86678"/>
                    <a:pt x="26670" y="184596"/>
                    <a:pt x="29210" y="188603"/>
                  </a:cubicBezTo>
                  <a:cubicBezTo>
                    <a:pt x="29210" y="192860"/>
                    <a:pt x="29210" y="197243"/>
                    <a:pt x="30480" y="201500"/>
                  </a:cubicBezTo>
                  <a:cubicBezTo>
                    <a:pt x="30480" y="204630"/>
                    <a:pt x="33020" y="207761"/>
                    <a:pt x="33020" y="210891"/>
                  </a:cubicBezTo>
                  <a:cubicBezTo>
                    <a:pt x="33020" y="214272"/>
                    <a:pt x="33020" y="217653"/>
                    <a:pt x="31750" y="223220"/>
                  </a:cubicBezTo>
                  <a:cubicBezTo>
                    <a:pt x="31750" y="227030"/>
                    <a:pt x="31750" y="229570"/>
                    <a:pt x="31750" y="233380"/>
                  </a:cubicBezTo>
                  <a:cubicBezTo>
                    <a:pt x="31750" y="243540"/>
                    <a:pt x="35560" y="247350"/>
                    <a:pt x="44450" y="247350"/>
                  </a:cubicBezTo>
                  <a:cubicBezTo>
                    <a:pt x="56995" y="247350"/>
                    <a:pt x="65283" y="248620"/>
                    <a:pt x="72978" y="248620"/>
                  </a:cubicBezTo>
                  <a:cubicBezTo>
                    <a:pt x="84225" y="248620"/>
                    <a:pt x="96065" y="246080"/>
                    <a:pt x="107312" y="248620"/>
                  </a:cubicBezTo>
                  <a:cubicBezTo>
                    <a:pt x="125663" y="252430"/>
                    <a:pt x="144014" y="254970"/>
                    <a:pt x="162365" y="253700"/>
                  </a:cubicBezTo>
                  <a:cubicBezTo>
                    <a:pt x="174204" y="252430"/>
                    <a:pt x="185451" y="254970"/>
                    <a:pt x="197291" y="254970"/>
                  </a:cubicBezTo>
                  <a:cubicBezTo>
                    <a:pt x="214457" y="254970"/>
                    <a:pt x="231624" y="253700"/>
                    <a:pt x="248791" y="254970"/>
                  </a:cubicBezTo>
                  <a:cubicBezTo>
                    <a:pt x="274246" y="256240"/>
                    <a:pt x="553653" y="246080"/>
                    <a:pt x="579699" y="248620"/>
                  </a:cubicBezTo>
                  <a:cubicBezTo>
                    <a:pt x="590946" y="249890"/>
                    <a:pt x="602194" y="251160"/>
                    <a:pt x="612849" y="251160"/>
                  </a:cubicBezTo>
                  <a:cubicBezTo>
                    <a:pt x="632384" y="253700"/>
                    <a:pt x="651327" y="249890"/>
                    <a:pt x="670861" y="253700"/>
                  </a:cubicBezTo>
                  <a:cubicBezTo>
                    <a:pt x="686845" y="256240"/>
                    <a:pt x="702828" y="256240"/>
                    <a:pt x="718811" y="258780"/>
                  </a:cubicBezTo>
                  <a:cubicBezTo>
                    <a:pt x="742489" y="262590"/>
                    <a:pt x="766168" y="265130"/>
                    <a:pt x="789846" y="266400"/>
                  </a:cubicBezTo>
                  <a:cubicBezTo>
                    <a:pt x="798726" y="266400"/>
                    <a:pt x="815089" y="265130"/>
                    <a:pt x="835409" y="265130"/>
                  </a:cubicBezTo>
                  <a:close/>
                </a:path>
              </a:pathLst>
            </a:custGeom>
            <a:solidFill>
              <a:srgbClr val="CBE4F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477798" y="8112363"/>
            <a:ext cx="4209051" cy="821849"/>
            <a:chOff x="0" y="0"/>
            <a:chExt cx="1375507" cy="2685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0160" y="16510"/>
              <a:ext cx="1352647" cy="240638"/>
            </a:xfrm>
            <a:custGeom>
              <a:avLst/>
              <a:gdLst/>
              <a:ahLst/>
              <a:cxnLst/>
              <a:rect r="r" b="b" t="t" l="l"/>
              <a:pathLst>
                <a:path h="240638" w="1352647">
                  <a:moveTo>
                    <a:pt x="1352647" y="240638"/>
                  </a:moveTo>
                  <a:lnTo>
                    <a:pt x="0" y="233018"/>
                  </a:lnTo>
                  <a:lnTo>
                    <a:pt x="0" y="96687"/>
                  </a:lnTo>
                  <a:lnTo>
                    <a:pt x="17780" y="19050"/>
                  </a:lnTo>
                  <a:lnTo>
                    <a:pt x="672306" y="0"/>
                  </a:lnTo>
                  <a:lnTo>
                    <a:pt x="1333597" y="5080"/>
                  </a:lnTo>
                  <a:close/>
                </a:path>
              </a:pathLst>
            </a:custGeom>
            <a:solidFill>
              <a:srgbClr val="FEEDAA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-3810" y="0"/>
              <a:ext cx="1381857" cy="267308"/>
            </a:xfrm>
            <a:custGeom>
              <a:avLst/>
              <a:gdLst/>
              <a:ahLst/>
              <a:cxnLst/>
              <a:rect r="r" b="b" t="t" l="l"/>
              <a:pathLst>
                <a:path h="267308" w="1381857">
                  <a:moveTo>
                    <a:pt x="1347567" y="21590"/>
                  </a:moveTo>
                  <a:cubicBezTo>
                    <a:pt x="1348837" y="34290"/>
                    <a:pt x="1348837" y="44450"/>
                    <a:pt x="1350107" y="54610"/>
                  </a:cubicBezTo>
                  <a:cubicBezTo>
                    <a:pt x="1352647" y="66527"/>
                    <a:pt x="1353917" y="69684"/>
                    <a:pt x="1356457" y="72727"/>
                  </a:cubicBezTo>
                  <a:cubicBezTo>
                    <a:pt x="1356457" y="77124"/>
                    <a:pt x="1369157" y="163811"/>
                    <a:pt x="1375507" y="168207"/>
                  </a:cubicBezTo>
                  <a:cubicBezTo>
                    <a:pt x="1381857" y="174858"/>
                    <a:pt x="1378047" y="181622"/>
                    <a:pt x="1378047" y="188273"/>
                  </a:cubicBezTo>
                  <a:cubicBezTo>
                    <a:pt x="1378047" y="194135"/>
                    <a:pt x="1379317" y="199546"/>
                    <a:pt x="1380587" y="206348"/>
                  </a:cubicBezTo>
                  <a:cubicBezTo>
                    <a:pt x="1380587" y="227938"/>
                    <a:pt x="1380587" y="241908"/>
                    <a:pt x="1380587" y="266038"/>
                  </a:cubicBezTo>
                  <a:cubicBezTo>
                    <a:pt x="1357727" y="266038"/>
                    <a:pt x="1337407" y="267308"/>
                    <a:pt x="1318166" y="266038"/>
                  </a:cubicBezTo>
                  <a:cubicBezTo>
                    <a:pt x="1252763" y="260958"/>
                    <a:pt x="1186354" y="267308"/>
                    <a:pt x="1120952" y="262228"/>
                  </a:cubicBezTo>
                  <a:cubicBezTo>
                    <a:pt x="1081710" y="258418"/>
                    <a:pt x="1043475" y="260958"/>
                    <a:pt x="1004233" y="258418"/>
                  </a:cubicBezTo>
                  <a:cubicBezTo>
                    <a:pt x="986122" y="257148"/>
                    <a:pt x="968010" y="255878"/>
                    <a:pt x="949899" y="254608"/>
                  </a:cubicBezTo>
                  <a:cubicBezTo>
                    <a:pt x="938831" y="254608"/>
                    <a:pt x="928769" y="255878"/>
                    <a:pt x="917701" y="255878"/>
                  </a:cubicBezTo>
                  <a:cubicBezTo>
                    <a:pt x="889527" y="254608"/>
                    <a:pt x="812050" y="255878"/>
                    <a:pt x="783877" y="254608"/>
                  </a:cubicBezTo>
                  <a:cubicBezTo>
                    <a:pt x="763753" y="253338"/>
                    <a:pt x="361276" y="262228"/>
                    <a:pt x="341152" y="260958"/>
                  </a:cubicBezTo>
                  <a:cubicBezTo>
                    <a:pt x="336121" y="260958"/>
                    <a:pt x="330083" y="262228"/>
                    <a:pt x="325053" y="262228"/>
                  </a:cubicBezTo>
                  <a:cubicBezTo>
                    <a:pt x="312978" y="262228"/>
                    <a:pt x="301910" y="263498"/>
                    <a:pt x="289836" y="263498"/>
                  </a:cubicBezTo>
                  <a:cubicBezTo>
                    <a:pt x="259650" y="263498"/>
                    <a:pt x="230470" y="262228"/>
                    <a:pt x="200285" y="260958"/>
                  </a:cubicBezTo>
                  <a:cubicBezTo>
                    <a:pt x="182173" y="259688"/>
                    <a:pt x="164062" y="258418"/>
                    <a:pt x="146956" y="257148"/>
                  </a:cubicBezTo>
                  <a:cubicBezTo>
                    <a:pt x="114758" y="255878"/>
                    <a:pt x="82560" y="254608"/>
                    <a:pt x="48260" y="254608"/>
                  </a:cubicBezTo>
                  <a:cubicBezTo>
                    <a:pt x="38100" y="254608"/>
                    <a:pt x="29210" y="254608"/>
                    <a:pt x="19050" y="253338"/>
                  </a:cubicBezTo>
                  <a:cubicBezTo>
                    <a:pt x="10160" y="252068"/>
                    <a:pt x="5080" y="245718"/>
                    <a:pt x="7620" y="236828"/>
                  </a:cubicBezTo>
                  <a:cubicBezTo>
                    <a:pt x="16510" y="205182"/>
                    <a:pt x="12700" y="202364"/>
                    <a:pt x="11430" y="199433"/>
                  </a:cubicBezTo>
                  <a:cubicBezTo>
                    <a:pt x="10160" y="193458"/>
                    <a:pt x="6350" y="187597"/>
                    <a:pt x="7620" y="181622"/>
                  </a:cubicBezTo>
                  <a:cubicBezTo>
                    <a:pt x="5080" y="174182"/>
                    <a:pt x="0" y="82084"/>
                    <a:pt x="7620" y="74531"/>
                  </a:cubicBezTo>
                  <a:cubicBezTo>
                    <a:pt x="8890" y="73066"/>
                    <a:pt x="7620" y="71487"/>
                    <a:pt x="8890" y="70022"/>
                  </a:cubicBezTo>
                  <a:cubicBezTo>
                    <a:pt x="10160" y="67655"/>
                    <a:pt x="12700" y="65062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57405" y="30480"/>
                    <a:pt x="73504" y="29210"/>
                  </a:cubicBezTo>
                  <a:cubicBezTo>
                    <a:pt x="100671" y="25400"/>
                    <a:pt x="127839" y="22860"/>
                    <a:pt x="156012" y="20320"/>
                  </a:cubicBezTo>
                  <a:cubicBezTo>
                    <a:pt x="175130" y="17780"/>
                    <a:pt x="194247" y="16510"/>
                    <a:pt x="212359" y="13970"/>
                  </a:cubicBezTo>
                  <a:cubicBezTo>
                    <a:pt x="230470" y="11430"/>
                    <a:pt x="249588" y="8890"/>
                    <a:pt x="267699" y="8890"/>
                  </a:cubicBezTo>
                  <a:cubicBezTo>
                    <a:pt x="287823" y="7620"/>
                    <a:pt x="307947" y="10160"/>
                    <a:pt x="328071" y="8890"/>
                  </a:cubicBezTo>
                  <a:cubicBezTo>
                    <a:pt x="353226" y="8890"/>
                    <a:pt x="809032" y="6350"/>
                    <a:pt x="834187" y="5080"/>
                  </a:cubicBezTo>
                  <a:cubicBezTo>
                    <a:pt x="858335" y="3810"/>
                    <a:pt x="882484" y="2540"/>
                    <a:pt x="907639" y="2540"/>
                  </a:cubicBezTo>
                  <a:cubicBezTo>
                    <a:pt x="948893" y="1270"/>
                    <a:pt x="989140" y="0"/>
                    <a:pt x="1030394" y="0"/>
                  </a:cubicBezTo>
                  <a:cubicBezTo>
                    <a:pt x="1047500" y="0"/>
                    <a:pt x="1065611" y="2540"/>
                    <a:pt x="1082716" y="2540"/>
                  </a:cubicBezTo>
                  <a:cubicBezTo>
                    <a:pt x="1130008" y="3810"/>
                    <a:pt x="1178305" y="5080"/>
                    <a:pt x="1225596" y="7620"/>
                  </a:cubicBezTo>
                  <a:cubicBezTo>
                    <a:pt x="1250751" y="8890"/>
                    <a:pt x="1275906" y="12700"/>
                    <a:pt x="1301061" y="16510"/>
                  </a:cubicBezTo>
                  <a:cubicBezTo>
                    <a:pt x="1307098" y="16510"/>
                    <a:pt x="1313135" y="16510"/>
                    <a:pt x="1318166" y="16510"/>
                  </a:cubicBezTo>
                  <a:cubicBezTo>
                    <a:pt x="1328517" y="17780"/>
                    <a:pt x="1337407" y="20320"/>
                    <a:pt x="1347567" y="21590"/>
                  </a:cubicBezTo>
                  <a:close/>
                  <a:moveTo>
                    <a:pt x="1357727" y="249528"/>
                  </a:moveTo>
                  <a:cubicBezTo>
                    <a:pt x="1358997" y="233018"/>
                    <a:pt x="1360267" y="220318"/>
                    <a:pt x="1360267" y="207618"/>
                  </a:cubicBezTo>
                  <a:cubicBezTo>
                    <a:pt x="1358997" y="198982"/>
                    <a:pt x="1357727" y="193007"/>
                    <a:pt x="1357727" y="186582"/>
                  </a:cubicBezTo>
                  <a:cubicBezTo>
                    <a:pt x="1357727" y="183651"/>
                    <a:pt x="1360267" y="180720"/>
                    <a:pt x="1358997" y="177789"/>
                  </a:cubicBezTo>
                  <a:cubicBezTo>
                    <a:pt x="1358997" y="175084"/>
                    <a:pt x="1357727" y="172266"/>
                    <a:pt x="1356457" y="169560"/>
                  </a:cubicBezTo>
                  <a:cubicBezTo>
                    <a:pt x="1351377" y="165389"/>
                    <a:pt x="1339947" y="79040"/>
                    <a:pt x="1339947" y="74869"/>
                  </a:cubicBezTo>
                  <a:cubicBezTo>
                    <a:pt x="1337407" y="71375"/>
                    <a:pt x="1334867" y="67767"/>
                    <a:pt x="1332327" y="63500"/>
                  </a:cubicBezTo>
                  <a:cubicBezTo>
                    <a:pt x="1331057" y="44450"/>
                    <a:pt x="1329787" y="43180"/>
                    <a:pt x="1315147" y="41910"/>
                  </a:cubicBezTo>
                  <a:cubicBezTo>
                    <a:pt x="1312129" y="41910"/>
                    <a:pt x="1310116" y="41910"/>
                    <a:pt x="1307098" y="40640"/>
                  </a:cubicBezTo>
                  <a:cubicBezTo>
                    <a:pt x="1281943" y="36830"/>
                    <a:pt x="1255782" y="31750"/>
                    <a:pt x="1230627" y="30480"/>
                  </a:cubicBezTo>
                  <a:cubicBezTo>
                    <a:pt x="1169249" y="26670"/>
                    <a:pt x="1106865" y="25400"/>
                    <a:pt x="1045487" y="22860"/>
                  </a:cubicBezTo>
                  <a:cubicBezTo>
                    <a:pt x="1036432" y="22860"/>
                    <a:pt x="1026370" y="22860"/>
                    <a:pt x="1017314" y="22860"/>
                  </a:cubicBezTo>
                  <a:cubicBezTo>
                    <a:pt x="1002221" y="22860"/>
                    <a:pt x="987128" y="22860"/>
                    <a:pt x="973041" y="22860"/>
                  </a:cubicBezTo>
                  <a:cubicBezTo>
                    <a:pt x="940843" y="22860"/>
                    <a:pt x="908645" y="22860"/>
                    <a:pt x="877453" y="24130"/>
                  </a:cubicBezTo>
                  <a:cubicBezTo>
                    <a:pt x="850286" y="25400"/>
                    <a:pt x="392468" y="29210"/>
                    <a:pt x="365300" y="29210"/>
                  </a:cubicBezTo>
                  <a:cubicBezTo>
                    <a:pt x="321028" y="29210"/>
                    <a:pt x="276755" y="26670"/>
                    <a:pt x="232483" y="33020"/>
                  </a:cubicBezTo>
                  <a:cubicBezTo>
                    <a:pt x="209340" y="36830"/>
                    <a:pt x="187204" y="36830"/>
                    <a:pt x="165068" y="38100"/>
                  </a:cubicBezTo>
                  <a:cubicBezTo>
                    <a:pt x="126832" y="41910"/>
                    <a:pt x="88597" y="45720"/>
                    <a:pt x="49530" y="50800"/>
                  </a:cubicBezTo>
                  <a:cubicBezTo>
                    <a:pt x="36830" y="50800"/>
                    <a:pt x="34290" y="53340"/>
                    <a:pt x="33020" y="64724"/>
                  </a:cubicBezTo>
                  <a:cubicBezTo>
                    <a:pt x="31750" y="66753"/>
                    <a:pt x="31750" y="68782"/>
                    <a:pt x="30480" y="70811"/>
                  </a:cubicBezTo>
                  <a:cubicBezTo>
                    <a:pt x="29210" y="74193"/>
                    <a:pt x="26670" y="77462"/>
                    <a:pt x="25400" y="80844"/>
                  </a:cubicBezTo>
                  <a:cubicBezTo>
                    <a:pt x="20320" y="84451"/>
                    <a:pt x="26670" y="172604"/>
                    <a:pt x="29210" y="176211"/>
                  </a:cubicBezTo>
                  <a:cubicBezTo>
                    <a:pt x="29210" y="180044"/>
                    <a:pt x="29210" y="183989"/>
                    <a:pt x="30480" y="187822"/>
                  </a:cubicBezTo>
                  <a:cubicBezTo>
                    <a:pt x="30480" y="190640"/>
                    <a:pt x="33020" y="193458"/>
                    <a:pt x="33020" y="196277"/>
                  </a:cubicBezTo>
                  <a:cubicBezTo>
                    <a:pt x="33020" y="199320"/>
                    <a:pt x="33020" y="202364"/>
                    <a:pt x="31750" y="207618"/>
                  </a:cubicBezTo>
                  <a:cubicBezTo>
                    <a:pt x="31750" y="211428"/>
                    <a:pt x="31750" y="213968"/>
                    <a:pt x="31750" y="217778"/>
                  </a:cubicBezTo>
                  <a:cubicBezTo>
                    <a:pt x="31750" y="227938"/>
                    <a:pt x="35560" y="231748"/>
                    <a:pt x="44450" y="231748"/>
                  </a:cubicBezTo>
                  <a:cubicBezTo>
                    <a:pt x="59417" y="231748"/>
                    <a:pt x="73504" y="233018"/>
                    <a:pt x="86585" y="233018"/>
                  </a:cubicBezTo>
                  <a:cubicBezTo>
                    <a:pt x="105702" y="233018"/>
                    <a:pt x="125826" y="230478"/>
                    <a:pt x="144944" y="233018"/>
                  </a:cubicBezTo>
                  <a:cubicBezTo>
                    <a:pt x="176136" y="236828"/>
                    <a:pt x="207328" y="239368"/>
                    <a:pt x="238520" y="238098"/>
                  </a:cubicBezTo>
                  <a:cubicBezTo>
                    <a:pt x="258644" y="236828"/>
                    <a:pt x="277761" y="239368"/>
                    <a:pt x="297885" y="239368"/>
                  </a:cubicBezTo>
                  <a:cubicBezTo>
                    <a:pt x="327065" y="239368"/>
                    <a:pt x="356245" y="238098"/>
                    <a:pt x="385424" y="239368"/>
                  </a:cubicBezTo>
                  <a:cubicBezTo>
                    <a:pt x="428691" y="240638"/>
                    <a:pt x="903614" y="230478"/>
                    <a:pt x="947886" y="233018"/>
                  </a:cubicBezTo>
                  <a:cubicBezTo>
                    <a:pt x="967004" y="234288"/>
                    <a:pt x="986122" y="235558"/>
                    <a:pt x="1004233" y="235558"/>
                  </a:cubicBezTo>
                  <a:cubicBezTo>
                    <a:pt x="1037438" y="238098"/>
                    <a:pt x="1069636" y="234288"/>
                    <a:pt x="1102840" y="238098"/>
                  </a:cubicBezTo>
                  <a:cubicBezTo>
                    <a:pt x="1130008" y="240638"/>
                    <a:pt x="1157175" y="240638"/>
                    <a:pt x="1184342" y="243178"/>
                  </a:cubicBezTo>
                  <a:cubicBezTo>
                    <a:pt x="1224590" y="246988"/>
                    <a:pt x="1264838" y="249528"/>
                    <a:pt x="1305085" y="250798"/>
                  </a:cubicBezTo>
                  <a:cubicBezTo>
                    <a:pt x="1320178" y="250798"/>
                    <a:pt x="1337407" y="249528"/>
                    <a:pt x="1357727" y="249528"/>
                  </a:cubicBezTo>
                  <a:close/>
                </a:path>
              </a:pathLst>
            </a:custGeom>
            <a:solidFill>
              <a:srgbClr val="FEEDAA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5141121" y="1563688"/>
            <a:ext cx="8005759" cy="695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0"/>
              </a:lnSpc>
            </a:pPr>
            <a:r>
              <a:rPr lang="en-US" sz="5000" spc="725">
                <a:solidFill>
                  <a:srgbClr val="000000"/>
                </a:solidFill>
                <a:latin typeface="Bobby Jones Bold"/>
              </a:rPr>
              <a:t>GROUP 4</a:t>
            </a:r>
          </a:p>
          <a:p>
            <a:pPr algn="ctr">
              <a:lnSpc>
                <a:spcPts val="7900"/>
              </a:lnSpc>
            </a:pPr>
          </a:p>
          <a:p>
            <a:pPr algn="ctr">
              <a:lnSpc>
                <a:spcPts val="7900"/>
              </a:lnSpc>
            </a:pPr>
            <a:r>
              <a:rPr lang="en-US" sz="5000" spc="725">
                <a:solidFill>
                  <a:srgbClr val="000000"/>
                </a:solidFill>
                <a:latin typeface="Bobby Jones Bold"/>
              </a:rPr>
              <a:t>Abesech me21b003</a:t>
            </a:r>
          </a:p>
          <a:p>
            <a:pPr algn="ctr">
              <a:lnSpc>
                <a:spcPts val="7900"/>
              </a:lnSpc>
            </a:pPr>
            <a:r>
              <a:rPr lang="en-US" sz="5000" spc="725">
                <a:solidFill>
                  <a:srgbClr val="000000"/>
                </a:solidFill>
                <a:latin typeface="Bobby Jones Bold"/>
              </a:rPr>
              <a:t>Darshan me21b051</a:t>
            </a:r>
          </a:p>
          <a:p>
            <a:pPr algn="ctr">
              <a:lnSpc>
                <a:spcPts val="7900"/>
              </a:lnSpc>
            </a:pPr>
            <a:r>
              <a:rPr lang="en-US" sz="5000" spc="725">
                <a:solidFill>
                  <a:srgbClr val="000000"/>
                </a:solidFill>
                <a:latin typeface="Bobby Jones Bold"/>
              </a:rPr>
              <a:t>Gyothirram me21b071</a:t>
            </a:r>
          </a:p>
          <a:p>
            <a:pPr algn="ctr">
              <a:lnSpc>
                <a:spcPts val="7900"/>
              </a:lnSpc>
            </a:pPr>
            <a:r>
              <a:rPr lang="en-US" sz="5000" spc="725">
                <a:solidFill>
                  <a:srgbClr val="000000"/>
                </a:solidFill>
                <a:latin typeface="Bobby Jones Bold"/>
              </a:rPr>
              <a:t>Jayaram me21b079</a:t>
            </a:r>
          </a:p>
          <a:p>
            <a:pPr algn="ctr">
              <a:lnSpc>
                <a:spcPts val="7900"/>
              </a:lnSpc>
            </a:pPr>
            <a:r>
              <a:rPr lang="en-US" sz="5000" spc="725">
                <a:solidFill>
                  <a:srgbClr val="000000"/>
                </a:solidFill>
                <a:latin typeface="Bobby Jones Bold"/>
              </a:rPr>
              <a:t>ritesh me21b162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61954" y="3025977"/>
            <a:ext cx="9547231" cy="5696932"/>
          </a:xfrm>
          <a:custGeom>
            <a:avLst/>
            <a:gdLst/>
            <a:ahLst/>
            <a:cxnLst/>
            <a:rect r="r" b="b" t="t" l="l"/>
            <a:pathLst>
              <a:path h="5696932" w="9547231">
                <a:moveTo>
                  <a:pt x="0" y="0"/>
                </a:moveTo>
                <a:lnTo>
                  <a:pt x="9547232" y="0"/>
                </a:lnTo>
                <a:lnTo>
                  <a:pt x="9547232" y="5696932"/>
                </a:lnTo>
                <a:lnTo>
                  <a:pt x="0" y="56969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9982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26246" y="3589867"/>
            <a:ext cx="7663875" cy="4569152"/>
          </a:xfrm>
          <a:custGeom>
            <a:avLst/>
            <a:gdLst/>
            <a:ahLst/>
            <a:cxnLst/>
            <a:rect r="r" b="b" t="t" l="l"/>
            <a:pathLst>
              <a:path h="4569152" w="7663875">
                <a:moveTo>
                  <a:pt x="0" y="0"/>
                </a:moveTo>
                <a:lnTo>
                  <a:pt x="7663875" y="0"/>
                </a:lnTo>
                <a:lnTo>
                  <a:pt x="7663875" y="4569152"/>
                </a:lnTo>
                <a:lnTo>
                  <a:pt x="0" y="45691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000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ACCELERATION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50091" y="9328834"/>
            <a:ext cx="480060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17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56711" y="1816748"/>
            <a:ext cx="12974578" cy="7940711"/>
          </a:xfrm>
          <a:custGeom>
            <a:avLst/>
            <a:gdLst/>
            <a:ahLst/>
            <a:cxnLst/>
            <a:rect r="r" b="b" t="t" l="l"/>
            <a:pathLst>
              <a:path h="7940711" w="12974578">
                <a:moveTo>
                  <a:pt x="0" y="0"/>
                </a:moveTo>
                <a:lnTo>
                  <a:pt x="12974578" y="0"/>
                </a:lnTo>
                <a:lnTo>
                  <a:pt x="12974578" y="7940711"/>
                </a:lnTo>
                <a:lnTo>
                  <a:pt x="0" y="79407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8613" r="-4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FORCE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620087" y="9328834"/>
            <a:ext cx="540068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18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6811328" y="8181022"/>
            <a:ext cx="163830" cy="280035"/>
            <a:chOff x="0" y="0"/>
            <a:chExt cx="218440" cy="3733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6990" y="50800"/>
              <a:ext cx="124460" cy="278130"/>
            </a:xfrm>
            <a:custGeom>
              <a:avLst/>
              <a:gdLst/>
              <a:ahLst/>
              <a:cxnLst/>
              <a:rect r="r" b="b" t="t" l="l"/>
              <a:pathLst>
                <a:path h="278130" w="124460">
                  <a:moveTo>
                    <a:pt x="67310" y="54610"/>
                  </a:moveTo>
                  <a:cubicBezTo>
                    <a:pt x="21590" y="35560"/>
                    <a:pt x="26670" y="74930"/>
                    <a:pt x="34290" y="86360"/>
                  </a:cubicBezTo>
                  <a:cubicBezTo>
                    <a:pt x="38100" y="93980"/>
                    <a:pt x="48260" y="97790"/>
                    <a:pt x="54610" y="99060"/>
                  </a:cubicBezTo>
                  <a:cubicBezTo>
                    <a:pt x="60960" y="99060"/>
                    <a:pt x="68580" y="97790"/>
                    <a:pt x="72390" y="92710"/>
                  </a:cubicBezTo>
                  <a:cubicBezTo>
                    <a:pt x="80010" y="81280"/>
                    <a:pt x="67310" y="27940"/>
                    <a:pt x="73660" y="13970"/>
                  </a:cubicBezTo>
                  <a:cubicBezTo>
                    <a:pt x="77470" y="6350"/>
                    <a:pt x="85090" y="0"/>
                    <a:pt x="90170" y="0"/>
                  </a:cubicBezTo>
                  <a:cubicBezTo>
                    <a:pt x="93980" y="0"/>
                    <a:pt x="99060" y="3810"/>
                    <a:pt x="104140" y="10160"/>
                  </a:cubicBezTo>
                  <a:cubicBezTo>
                    <a:pt x="111760" y="21590"/>
                    <a:pt x="115570" y="52070"/>
                    <a:pt x="119380" y="80010"/>
                  </a:cubicBezTo>
                  <a:cubicBezTo>
                    <a:pt x="123190" y="118110"/>
                    <a:pt x="124460" y="189230"/>
                    <a:pt x="120650" y="218440"/>
                  </a:cubicBezTo>
                  <a:cubicBezTo>
                    <a:pt x="118110" y="232410"/>
                    <a:pt x="116840" y="240030"/>
                    <a:pt x="111760" y="247650"/>
                  </a:cubicBezTo>
                  <a:cubicBezTo>
                    <a:pt x="105410" y="256540"/>
                    <a:pt x="95250" y="265430"/>
                    <a:pt x="83820" y="269240"/>
                  </a:cubicBezTo>
                  <a:cubicBezTo>
                    <a:pt x="69850" y="274320"/>
                    <a:pt x="45720" y="278130"/>
                    <a:pt x="31750" y="271780"/>
                  </a:cubicBezTo>
                  <a:cubicBezTo>
                    <a:pt x="19050" y="264160"/>
                    <a:pt x="5080" y="241300"/>
                    <a:pt x="3810" y="231140"/>
                  </a:cubicBezTo>
                  <a:cubicBezTo>
                    <a:pt x="3810" y="224790"/>
                    <a:pt x="5080" y="217170"/>
                    <a:pt x="8890" y="215900"/>
                  </a:cubicBezTo>
                  <a:cubicBezTo>
                    <a:pt x="12700" y="214630"/>
                    <a:pt x="29210" y="224790"/>
                    <a:pt x="29210" y="227330"/>
                  </a:cubicBezTo>
                  <a:cubicBezTo>
                    <a:pt x="27940" y="231140"/>
                    <a:pt x="10160" y="237490"/>
                    <a:pt x="7620" y="234950"/>
                  </a:cubicBezTo>
                  <a:cubicBezTo>
                    <a:pt x="3810" y="233680"/>
                    <a:pt x="2540" y="223520"/>
                    <a:pt x="5080" y="219710"/>
                  </a:cubicBezTo>
                  <a:cubicBezTo>
                    <a:pt x="7620" y="215900"/>
                    <a:pt x="17780" y="213360"/>
                    <a:pt x="22860" y="215900"/>
                  </a:cubicBezTo>
                  <a:cubicBezTo>
                    <a:pt x="30480" y="219710"/>
                    <a:pt x="30480" y="245110"/>
                    <a:pt x="40640" y="250190"/>
                  </a:cubicBezTo>
                  <a:cubicBezTo>
                    <a:pt x="49530" y="255270"/>
                    <a:pt x="68580" y="251460"/>
                    <a:pt x="77470" y="247650"/>
                  </a:cubicBezTo>
                  <a:cubicBezTo>
                    <a:pt x="85090" y="243840"/>
                    <a:pt x="91440" y="238760"/>
                    <a:pt x="95250" y="228600"/>
                  </a:cubicBezTo>
                  <a:cubicBezTo>
                    <a:pt x="105410" y="201930"/>
                    <a:pt x="99060" y="111760"/>
                    <a:pt x="93980" y="72390"/>
                  </a:cubicBezTo>
                  <a:cubicBezTo>
                    <a:pt x="91440" y="46990"/>
                    <a:pt x="74930" y="24130"/>
                    <a:pt x="78740" y="12700"/>
                  </a:cubicBezTo>
                  <a:cubicBezTo>
                    <a:pt x="80010" y="6350"/>
                    <a:pt x="88900" y="0"/>
                    <a:pt x="92710" y="0"/>
                  </a:cubicBezTo>
                  <a:cubicBezTo>
                    <a:pt x="96520" y="0"/>
                    <a:pt x="101600" y="6350"/>
                    <a:pt x="104140" y="12700"/>
                  </a:cubicBezTo>
                  <a:cubicBezTo>
                    <a:pt x="109220" y="27940"/>
                    <a:pt x="102870" y="81280"/>
                    <a:pt x="93980" y="100330"/>
                  </a:cubicBezTo>
                  <a:cubicBezTo>
                    <a:pt x="87630" y="111760"/>
                    <a:pt x="78740" y="119380"/>
                    <a:pt x="68580" y="121920"/>
                  </a:cubicBezTo>
                  <a:cubicBezTo>
                    <a:pt x="57150" y="125730"/>
                    <a:pt x="38100" y="125730"/>
                    <a:pt x="26670" y="119380"/>
                  </a:cubicBezTo>
                  <a:cubicBezTo>
                    <a:pt x="15240" y="113030"/>
                    <a:pt x="7620" y="95250"/>
                    <a:pt x="3810" y="81280"/>
                  </a:cubicBezTo>
                  <a:cubicBezTo>
                    <a:pt x="0" y="67310"/>
                    <a:pt x="1270" y="46990"/>
                    <a:pt x="5080" y="34290"/>
                  </a:cubicBezTo>
                  <a:cubicBezTo>
                    <a:pt x="7620" y="24130"/>
                    <a:pt x="12700" y="15240"/>
                    <a:pt x="20320" y="11430"/>
                  </a:cubicBezTo>
                  <a:cubicBezTo>
                    <a:pt x="27940" y="6350"/>
                    <a:pt x="40640" y="8890"/>
                    <a:pt x="50800" y="11430"/>
                  </a:cubicBezTo>
                  <a:cubicBezTo>
                    <a:pt x="62230" y="16510"/>
                    <a:pt x="85090" y="30480"/>
                    <a:pt x="85090" y="39370"/>
                  </a:cubicBezTo>
                  <a:cubicBezTo>
                    <a:pt x="85090" y="44450"/>
                    <a:pt x="67310" y="54610"/>
                    <a:pt x="67310" y="5461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9564" y="-305964"/>
            <a:ext cx="6726552" cy="10898928"/>
            <a:chOff x="0" y="0"/>
            <a:chExt cx="1771602" cy="2870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71602" cy="2870500"/>
            </a:xfrm>
            <a:custGeom>
              <a:avLst/>
              <a:gdLst/>
              <a:ahLst/>
              <a:cxnLst/>
              <a:rect r="r" b="b" t="t" l="l"/>
              <a:pathLst>
                <a:path h="2870500" w="1771602">
                  <a:moveTo>
                    <a:pt x="0" y="0"/>
                  </a:moveTo>
                  <a:lnTo>
                    <a:pt x="1771602" y="0"/>
                  </a:lnTo>
                  <a:lnTo>
                    <a:pt x="1771602" y="2870500"/>
                  </a:lnTo>
                  <a:lnTo>
                    <a:pt x="0" y="2870500"/>
                  </a:lnTo>
                  <a:close/>
                </a:path>
              </a:pathLst>
            </a:custGeom>
            <a:solidFill>
              <a:srgbClr val="D6CDE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771602" cy="2908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432026" y="5497499"/>
            <a:ext cx="3590442" cy="209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404040"/>
                </a:solidFill>
                <a:latin typeface="Hero Bold"/>
              </a:rPr>
              <a:t>Synthesis using iterative methods.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85164" y="1133475"/>
            <a:ext cx="3437305" cy="1412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699"/>
              </a:lnSpc>
            </a:pPr>
            <a:r>
              <a:rPr lang="en-US" sz="9999">
                <a:solidFill>
                  <a:srgbClr val="404040"/>
                </a:solidFill>
                <a:latin typeface="Bobby Jones Bold"/>
              </a:rPr>
              <a:t>PART 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52435" y="3101325"/>
            <a:ext cx="4702763" cy="774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78"/>
              </a:lnSpc>
            </a:pPr>
            <a:r>
              <a:rPr lang="en-US" sz="5400" spc="1209">
                <a:solidFill>
                  <a:srgbClr val="404040"/>
                </a:solidFill>
                <a:latin typeface="Bobby Jones Bold"/>
              </a:rPr>
              <a:t>SIMULATION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57812" y="537527"/>
            <a:ext cx="480568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4040"/>
                </a:solidFill>
                <a:latin typeface="Canva Sans Bold"/>
              </a:rPr>
              <a:t>Steps Involved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576988" y="2045288"/>
            <a:ext cx="11167328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404040"/>
                </a:solidFill>
                <a:latin typeface="Hero Bold"/>
              </a:rPr>
              <a:t>Geometrical Analysis - understanding  how the mechanism is spaced 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173807" y="4517287"/>
            <a:ext cx="9973689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404040"/>
                </a:solidFill>
                <a:latin typeface="Hero Bold"/>
              </a:rPr>
              <a:t>Constraints - the lifter’s orientation is constant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173807" y="6993787"/>
            <a:ext cx="9973689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404040"/>
                </a:solidFill>
                <a:latin typeface="Hero Bold"/>
              </a:rPr>
              <a:t>Python Code - iteratively solving equations with the conditions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638065" y="9328834"/>
            <a:ext cx="504111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19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54251" y="3724740"/>
            <a:ext cx="7705049" cy="4079761"/>
          </a:xfrm>
          <a:custGeom>
            <a:avLst/>
            <a:gdLst/>
            <a:ahLst/>
            <a:cxnLst/>
            <a:rect r="r" b="b" t="t" l="l"/>
            <a:pathLst>
              <a:path h="4079761" w="7705049">
                <a:moveTo>
                  <a:pt x="0" y="0"/>
                </a:moveTo>
                <a:lnTo>
                  <a:pt x="7705049" y="0"/>
                </a:lnTo>
                <a:lnTo>
                  <a:pt x="7705049" y="4079761"/>
                </a:lnTo>
                <a:lnTo>
                  <a:pt x="0" y="40797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283" t="0" r="0" b="-532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0520" y="490680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METHOD OF SIMULATION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98420" y="2521181"/>
            <a:ext cx="7789601" cy="6410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1"/>
              </a:lnSpc>
              <a:spcBef>
                <a:spcPct val="0"/>
              </a:spcBef>
            </a:pPr>
            <a:r>
              <a:rPr lang="en-US" sz="4022">
                <a:solidFill>
                  <a:srgbClr val="000000"/>
                </a:solidFill>
                <a:latin typeface="Hero Bold"/>
              </a:rPr>
              <a:t>The code iteratively generates 100 sets of 6-bar linkage link lengths within 5 units of the original lengths, validates them through position synthesis, and selects the configuration with the highest output link range of motion as the optimal solution.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574605" y="9328834"/>
            <a:ext cx="631031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20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157342" y="1863351"/>
            <a:ext cx="8101958" cy="806942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139238" y="4714875"/>
            <a:ext cx="952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SIMULATION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285560"/>
            <a:ext cx="7301086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With the results obtained in dyad form synthesis we used an iterative process to simulate the mechanism as shown in the figure.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635506" y="9328834"/>
            <a:ext cx="509230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21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19553" t="17949" r="11318" b="15735"/>
          <a:stretch>
            <a:fillRect/>
          </a:stretch>
        </p:blipFill>
        <p:spPr>
          <a:xfrm flipH="false" flipV="false" rot="0">
            <a:off x="1985419" y="1884274"/>
            <a:ext cx="14326686" cy="753028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139238" y="4714875"/>
            <a:ext cx="952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700520" y="186694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CAD MODEL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565497" y="9328834"/>
            <a:ext cx="649248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22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6.xml><?xml version="1.0" encoding="utf-8"?>
<p:sld xmlns:p="http://schemas.openxmlformats.org/presentationml/2006/main" xmlns:a="http://schemas.openxmlformats.org/drawingml/2006/main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59726" y="3842691"/>
            <a:ext cx="9368547" cy="2344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174"/>
              </a:lnSpc>
              <a:spcBef>
                <a:spcPct val="0"/>
              </a:spcBef>
            </a:pPr>
            <a:r>
              <a:rPr lang="en-US" sz="13695">
                <a:solidFill>
                  <a:srgbClr val="000000"/>
                </a:solidFill>
                <a:latin typeface="Hero Bold"/>
              </a:rPr>
              <a:t>Thank You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60200" y="2811914"/>
            <a:ext cx="12967600" cy="5763430"/>
          </a:xfrm>
          <a:custGeom>
            <a:avLst/>
            <a:gdLst/>
            <a:ahLst/>
            <a:cxnLst/>
            <a:rect r="r" b="b" t="t" l="l"/>
            <a:pathLst>
              <a:path h="5763430" w="12967600">
                <a:moveTo>
                  <a:pt x="0" y="0"/>
                </a:moveTo>
                <a:lnTo>
                  <a:pt x="12967600" y="0"/>
                </a:lnTo>
                <a:lnTo>
                  <a:pt x="12967600" y="5763430"/>
                </a:lnTo>
                <a:lnTo>
                  <a:pt x="0" y="5763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" t="0" r="0" b="-992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33213" y="826868"/>
            <a:ext cx="1622608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Bobby Jones Bold"/>
              </a:rPr>
              <a:t>OUR MECHANISM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97808" y="9328834"/>
            <a:ext cx="184626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1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00560" y="-305964"/>
            <a:ext cx="6763187" cy="10898928"/>
            <a:chOff x="0" y="0"/>
            <a:chExt cx="1781251" cy="2870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81251" cy="2870500"/>
            </a:xfrm>
            <a:custGeom>
              <a:avLst/>
              <a:gdLst/>
              <a:ahLst/>
              <a:cxnLst/>
              <a:rect r="r" b="b" t="t" l="l"/>
              <a:pathLst>
                <a:path h="2870500" w="1781251">
                  <a:moveTo>
                    <a:pt x="0" y="0"/>
                  </a:moveTo>
                  <a:lnTo>
                    <a:pt x="1781251" y="0"/>
                  </a:lnTo>
                  <a:lnTo>
                    <a:pt x="1781251" y="2870500"/>
                  </a:lnTo>
                  <a:lnTo>
                    <a:pt x="0" y="2870500"/>
                  </a:lnTo>
                  <a:close/>
                </a:path>
              </a:pathLst>
            </a:custGeom>
            <a:solidFill>
              <a:srgbClr val="FFDAC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781251" cy="2908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3051569"/>
            <a:ext cx="5224042" cy="1412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699"/>
              </a:lnSpc>
            </a:pPr>
            <a:r>
              <a:rPr lang="en-US" sz="9999" spc="1219">
                <a:solidFill>
                  <a:srgbClr val="404040"/>
                </a:solidFill>
                <a:latin typeface="Bobby Jones Bold"/>
              </a:rPr>
              <a:t>LIFTER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7133" y="5708797"/>
            <a:ext cx="3747802" cy="209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404040"/>
                </a:solidFill>
                <a:latin typeface="Hero Bold"/>
              </a:rPr>
              <a:t>Vertically lifts a load using a rotary input.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764066"/>
            <a:ext cx="5224042" cy="1412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699"/>
              </a:lnSpc>
            </a:pPr>
            <a:r>
              <a:rPr lang="en-US" sz="9999" spc="2419">
                <a:solidFill>
                  <a:srgbClr val="404040"/>
                </a:solidFill>
                <a:latin typeface="Bobby Jones Bold"/>
              </a:rPr>
              <a:t>6 BAR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280882" y="3059379"/>
            <a:ext cx="8197126" cy="4072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62"/>
              </a:lnSpc>
              <a:spcBef>
                <a:spcPct val="0"/>
              </a:spcBef>
            </a:pPr>
            <a:r>
              <a:rPr lang="en-US" sz="4616">
                <a:solidFill>
                  <a:srgbClr val="404040"/>
                </a:solidFill>
                <a:latin typeface="Hero Bold"/>
              </a:rPr>
              <a:t>The linkage is in fact an inversion of Stephenson’s mechanism, and one of the ternary links acts as our input.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727799" y="9328834"/>
            <a:ext cx="324644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6038" y="2660644"/>
            <a:ext cx="7204640" cy="6597656"/>
          </a:xfrm>
          <a:custGeom>
            <a:avLst/>
            <a:gdLst/>
            <a:ahLst/>
            <a:cxnLst/>
            <a:rect r="r" b="b" t="t" l="l"/>
            <a:pathLst>
              <a:path h="6597656" w="7204640">
                <a:moveTo>
                  <a:pt x="0" y="0"/>
                </a:moveTo>
                <a:lnTo>
                  <a:pt x="7204640" y="0"/>
                </a:lnTo>
                <a:lnTo>
                  <a:pt x="7204640" y="6597656"/>
                </a:lnTo>
                <a:lnTo>
                  <a:pt x="0" y="65976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706190" y="2660644"/>
            <a:ext cx="7204640" cy="6565081"/>
            <a:chOff x="0" y="0"/>
            <a:chExt cx="1897518" cy="17290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97518" cy="1729075"/>
            </a:xfrm>
            <a:custGeom>
              <a:avLst/>
              <a:gdLst/>
              <a:ahLst/>
              <a:cxnLst/>
              <a:rect r="r" b="b" t="t" l="l"/>
              <a:pathLst>
                <a:path h="1729075" w="1897518">
                  <a:moveTo>
                    <a:pt x="0" y="0"/>
                  </a:moveTo>
                  <a:lnTo>
                    <a:pt x="1897518" y="0"/>
                  </a:lnTo>
                  <a:lnTo>
                    <a:pt x="1897518" y="1729075"/>
                  </a:lnTo>
                  <a:lnTo>
                    <a:pt x="0" y="1729075"/>
                  </a:lnTo>
                  <a:close/>
                </a:path>
              </a:pathLst>
            </a:custGeom>
            <a:solidFill>
              <a:srgbClr val="FFDAC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897518" cy="1767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897794" y="772435"/>
            <a:ext cx="12492412" cy="730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86"/>
              </a:lnSpc>
            </a:pPr>
            <a:r>
              <a:rPr lang="en-US" sz="4276">
                <a:solidFill>
                  <a:srgbClr val="404040"/>
                </a:solidFill>
                <a:latin typeface="Hero Bold"/>
              </a:rPr>
              <a:t>Why are we not using a simple parallelogram?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38408" y="3227563"/>
            <a:ext cx="6140206" cy="1915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2"/>
              </a:lnSpc>
              <a:spcBef>
                <a:spcPct val="0"/>
              </a:spcBef>
            </a:pPr>
            <a:r>
              <a:rPr lang="en-US" sz="3694">
                <a:solidFill>
                  <a:srgbClr val="404040"/>
                </a:solidFill>
                <a:latin typeface="Hero Bold"/>
              </a:rPr>
              <a:t>This limits the lifter’s range of motion and its payload capacity.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38408" y="7130661"/>
            <a:ext cx="6140206" cy="620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2"/>
              </a:lnSpc>
              <a:spcBef>
                <a:spcPct val="0"/>
              </a:spcBef>
            </a:pPr>
            <a:r>
              <a:rPr lang="en-US" sz="3694">
                <a:solidFill>
                  <a:srgbClr val="404040"/>
                </a:solidFill>
                <a:latin typeface="Hero Bold"/>
              </a:rPr>
              <a:t>MA is better with a 6 bar.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38408" y="5780718"/>
            <a:ext cx="6140206" cy="620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2"/>
              </a:lnSpc>
              <a:spcBef>
                <a:spcPct val="0"/>
              </a:spcBef>
            </a:pPr>
            <a:r>
              <a:rPr lang="en-US" sz="3694">
                <a:solidFill>
                  <a:srgbClr val="404040"/>
                </a:solidFill>
                <a:latin typeface="Hero Bold"/>
              </a:rPr>
              <a:t>This is harder to control.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728116" y="9328834"/>
            <a:ext cx="324009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3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00520" y="3129219"/>
            <a:ext cx="16886961" cy="6474732"/>
            <a:chOff x="0" y="0"/>
            <a:chExt cx="4447595" cy="17052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7595" cy="1705279"/>
            </a:xfrm>
            <a:custGeom>
              <a:avLst/>
              <a:gdLst/>
              <a:ahLst/>
              <a:cxnLst/>
              <a:rect r="r" b="b" t="t" l="l"/>
              <a:pathLst>
                <a:path h="1705279" w="4447595">
                  <a:moveTo>
                    <a:pt x="0" y="0"/>
                  </a:moveTo>
                  <a:lnTo>
                    <a:pt x="4447595" y="0"/>
                  </a:lnTo>
                  <a:lnTo>
                    <a:pt x="4447595" y="1705279"/>
                  </a:lnTo>
                  <a:lnTo>
                    <a:pt x="0" y="1705279"/>
                  </a:lnTo>
                  <a:close/>
                </a:path>
              </a:pathLst>
            </a:custGeom>
            <a:solidFill>
              <a:srgbClr val="FFDAC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47595" cy="17433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15395" y="3653195"/>
            <a:ext cx="8277347" cy="4573120"/>
          </a:xfrm>
          <a:custGeom>
            <a:avLst/>
            <a:gdLst/>
            <a:ahLst/>
            <a:cxnLst/>
            <a:rect r="r" b="b" t="t" l="l"/>
            <a:pathLst>
              <a:path h="4573120" w="8277347">
                <a:moveTo>
                  <a:pt x="0" y="0"/>
                </a:moveTo>
                <a:lnTo>
                  <a:pt x="8277347" y="0"/>
                </a:lnTo>
                <a:lnTo>
                  <a:pt x="8277347" y="4573120"/>
                </a:lnTo>
                <a:lnTo>
                  <a:pt x="0" y="4573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705092" y="3653195"/>
            <a:ext cx="6554208" cy="5592328"/>
          </a:xfrm>
          <a:custGeom>
            <a:avLst/>
            <a:gdLst/>
            <a:ahLst/>
            <a:cxnLst/>
            <a:rect r="r" b="b" t="t" l="l"/>
            <a:pathLst>
              <a:path h="5592328" w="6554208">
                <a:moveTo>
                  <a:pt x="0" y="0"/>
                </a:moveTo>
                <a:lnTo>
                  <a:pt x="6554208" y="0"/>
                </a:lnTo>
                <a:lnTo>
                  <a:pt x="6554208" y="5592328"/>
                </a:lnTo>
                <a:lnTo>
                  <a:pt x="0" y="55923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15395" y="2169903"/>
            <a:ext cx="16230600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404040"/>
                </a:solidFill>
                <a:latin typeface="Hero Bold"/>
              </a:rPr>
              <a:t>Our lifter has 2 ternary links, 4 binary links, and a mobility of 1.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00520" y="535565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 Bold"/>
              </a:rPr>
              <a:t>MOBILITY ANALYSIS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94034" y="8644891"/>
            <a:ext cx="6720068" cy="613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Hero Bold"/>
              </a:rPr>
              <a:t>T - ternary links, B - binary links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743833" y="9328834"/>
            <a:ext cx="292576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4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3450" y="3085814"/>
            <a:ext cx="16325850" cy="6363623"/>
            <a:chOff x="0" y="0"/>
            <a:chExt cx="4299812" cy="16760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99812" cy="1676016"/>
            </a:xfrm>
            <a:custGeom>
              <a:avLst/>
              <a:gdLst/>
              <a:ahLst/>
              <a:cxnLst/>
              <a:rect r="r" b="b" t="t" l="l"/>
              <a:pathLst>
                <a:path h="1676016" w="4299812">
                  <a:moveTo>
                    <a:pt x="0" y="0"/>
                  </a:moveTo>
                  <a:lnTo>
                    <a:pt x="4299812" y="0"/>
                  </a:lnTo>
                  <a:lnTo>
                    <a:pt x="4299812" y="1676016"/>
                  </a:lnTo>
                  <a:lnTo>
                    <a:pt x="0" y="1676016"/>
                  </a:lnTo>
                  <a:close/>
                </a:path>
              </a:pathLst>
            </a:custGeom>
            <a:solidFill>
              <a:srgbClr val="B5EAD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299812" cy="17141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495856" y="3542757"/>
            <a:ext cx="7337269" cy="4494827"/>
          </a:xfrm>
          <a:custGeom>
            <a:avLst/>
            <a:gdLst/>
            <a:ahLst/>
            <a:cxnLst/>
            <a:rect r="r" b="b" t="t" l="l"/>
            <a:pathLst>
              <a:path h="4494827" w="7337269">
                <a:moveTo>
                  <a:pt x="0" y="0"/>
                </a:moveTo>
                <a:lnTo>
                  <a:pt x="7337270" y="0"/>
                </a:lnTo>
                <a:lnTo>
                  <a:pt x="7337270" y="4494827"/>
                </a:lnTo>
                <a:lnTo>
                  <a:pt x="0" y="44948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442869" y="3602153"/>
            <a:ext cx="7231188" cy="4435431"/>
          </a:xfrm>
          <a:custGeom>
            <a:avLst/>
            <a:gdLst/>
            <a:ahLst/>
            <a:cxnLst/>
            <a:rect r="r" b="b" t="t" l="l"/>
            <a:pathLst>
              <a:path h="4435431" w="7231188">
                <a:moveTo>
                  <a:pt x="0" y="0"/>
                </a:moveTo>
                <a:lnTo>
                  <a:pt x="7231188" y="0"/>
                </a:lnTo>
                <a:lnTo>
                  <a:pt x="7231188" y="4435431"/>
                </a:lnTo>
                <a:lnTo>
                  <a:pt x="0" y="44354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76313" y="1952878"/>
            <a:ext cx="16335375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404040"/>
                </a:solidFill>
                <a:latin typeface="Hero Bold"/>
              </a:rPr>
              <a:t>The ground link supports a 4 bar and a 5 bar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00520" y="535565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POSITION ANALYSIS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528406" y="8320802"/>
            <a:ext cx="7231188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the 4 bar drives the 5 bar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729783" y="9328834"/>
            <a:ext cx="32067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5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00560" y="-305964"/>
            <a:ext cx="6726552" cy="10898928"/>
            <a:chOff x="0" y="0"/>
            <a:chExt cx="1771602" cy="2870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71602" cy="2870500"/>
            </a:xfrm>
            <a:custGeom>
              <a:avLst/>
              <a:gdLst/>
              <a:ahLst/>
              <a:cxnLst/>
              <a:rect r="r" b="b" t="t" l="l"/>
              <a:pathLst>
                <a:path h="2870500" w="1771602">
                  <a:moveTo>
                    <a:pt x="0" y="0"/>
                  </a:moveTo>
                  <a:lnTo>
                    <a:pt x="1771602" y="0"/>
                  </a:lnTo>
                  <a:lnTo>
                    <a:pt x="1771602" y="2870500"/>
                  </a:lnTo>
                  <a:lnTo>
                    <a:pt x="0" y="2870500"/>
                  </a:lnTo>
                  <a:close/>
                </a:path>
              </a:pathLst>
            </a:custGeom>
            <a:solidFill>
              <a:srgbClr val="B5EAD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771602" cy="2908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91352" y="5634887"/>
            <a:ext cx="3943124" cy="280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404040"/>
                </a:solidFill>
                <a:latin typeface="Hero Bold"/>
              </a:rPr>
              <a:t>Synthesis using dyad form equations and free choices.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82606" y="1133475"/>
            <a:ext cx="3360221" cy="1412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699"/>
              </a:lnSpc>
            </a:pPr>
            <a:r>
              <a:rPr lang="en-US" sz="9999">
                <a:solidFill>
                  <a:srgbClr val="404040"/>
                </a:solidFill>
                <a:latin typeface="Bobby Jones Bold"/>
              </a:rPr>
              <a:t>PART 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08985" y="3094622"/>
            <a:ext cx="4507858" cy="1508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78"/>
              </a:lnSpc>
            </a:pPr>
            <a:r>
              <a:rPr lang="en-US" sz="5400" spc="1209">
                <a:solidFill>
                  <a:srgbClr val="404040"/>
                </a:solidFill>
                <a:latin typeface="Bobby Jones Bold"/>
              </a:rPr>
              <a:t>DYAD FORM</a:t>
            </a:r>
          </a:p>
          <a:p>
            <a:pPr>
              <a:lnSpc>
                <a:spcPts val="5778"/>
              </a:lnSpc>
            </a:pPr>
            <a:r>
              <a:rPr lang="en-US" sz="5400" spc="1209">
                <a:solidFill>
                  <a:srgbClr val="404040"/>
                </a:solidFill>
                <a:latin typeface="Bobby Jones Bold"/>
              </a:rPr>
              <a:t>SYNTHESIS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69615" y="537527"/>
            <a:ext cx="480568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04040"/>
                </a:solidFill>
                <a:latin typeface="Canva Sans Bold"/>
              </a:rPr>
              <a:t>Steps Involved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88791" y="2043037"/>
            <a:ext cx="11167328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404040"/>
                </a:solidFill>
                <a:latin typeface="Hero Bold"/>
              </a:rPr>
              <a:t>Dyad Form - write the dyad form and loop closure equations.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285611" y="4519537"/>
            <a:ext cx="9973689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404040"/>
                </a:solidFill>
                <a:latin typeface="Hero Bold"/>
              </a:rPr>
              <a:t>Constraints and Free Choices - the lifter’s orientation does not change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285611" y="6993787"/>
            <a:ext cx="9973689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404040"/>
                </a:solidFill>
                <a:latin typeface="Hero Bold"/>
              </a:rPr>
              <a:t>Results - solving equations with our choices and constraints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729545" y="9328834"/>
            <a:ext cx="321151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6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DC0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61320" y="2276859"/>
            <a:ext cx="13365360" cy="7319474"/>
          </a:xfrm>
          <a:custGeom>
            <a:avLst/>
            <a:gdLst/>
            <a:ahLst/>
            <a:cxnLst/>
            <a:rect r="r" b="b" t="t" l="l"/>
            <a:pathLst>
              <a:path h="7319474" w="13365360">
                <a:moveTo>
                  <a:pt x="0" y="0"/>
                </a:moveTo>
                <a:lnTo>
                  <a:pt x="13365360" y="0"/>
                </a:lnTo>
                <a:lnTo>
                  <a:pt x="13365360" y="7319474"/>
                </a:lnTo>
                <a:lnTo>
                  <a:pt x="0" y="73194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0520" y="535565"/>
            <a:ext cx="16886961" cy="150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spc="652">
                <a:solidFill>
                  <a:srgbClr val="FFFFFF"/>
                </a:solidFill>
                <a:latin typeface="Bobby Jones"/>
              </a:rPr>
              <a:t>DYAD FORM EQUATIONS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42404" y="9328834"/>
            <a:ext cx="295434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Hero Bold"/>
              </a:rPr>
              <a:t>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DAGDoFlDpuw</dc:identifier>
  <dcterms:modified xsi:type="dcterms:W3CDTF">2011-08-01T06:04:30Z</dcterms:modified>
  <cp:revision>1</cp:revision>
  <dc:title>TOM Project</dc:title>
</cp:coreProperties>
</file>

<file path=docProps/thumbnail.jpeg>
</file>